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69" r:id="rId5"/>
    <p:sldId id="271" r:id="rId6"/>
    <p:sldId id="259" r:id="rId7"/>
    <p:sldId id="260" r:id="rId8"/>
    <p:sldId id="272" r:id="rId9"/>
    <p:sldId id="273" r:id="rId10"/>
    <p:sldId id="284" r:id="rId11"/>
    <p:sldId id="285" r:id="rId12"/>
    <p:sldId id="288" r:id="rId13"/>
    <p:sldId id="293" r:id="rId14"/>
    <p:sldId id="292" r:id="rId15"/>
    <p:sldId id="274" r:id="rId16"/>
    <p:sldId id="275" r:id="rId17"/>
    <p:sldId id="286" r:id="rId18"/>
    <p:sldId id="289" r:id="rId19"/>
    <p:sldId id="291" r:id="rId20"/>
    <p:sldId id="277" r:id="rId21"/>
    <p:sldId id="279" r:id="rId22"/>
    <p:sldId id="278" r:id="rId23"/>
    <p:sldId id="281" r:id="rId24"/>
    <p:sldId id="287" r:id="rId25"/>
    <p:sldId id="282" r:id="rId26"/>
    <p:sldId id="296" r:id="rId27"/>
    <p:sldId id="264" r:id="rId28"/>
    <p:sldId id="265" r:id="rId29"/>
    <p:sldId id="266" r:id="rId30"/>
    <p:sldId id="283" r:id="rId31"/>
    <p:sldId id="295" r:id="rId32"/>
    <p:sldId id="268" r:id="rId33"/>
    <p:sldId id="294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D149DF-71D4-D54F-86D0-DCD0AC1518F9}" v="173" dt="2018-12-17T12:38:09.585"/>
    <p1510:client id="{78DF992B-BDE9-4F9D-B491-9D70F74E4D02}" v="60" dt="2018-12-17T10:23:45.476"/>
    <p1510:client id="{4D52CE3D-9D2D-4F69-B64D-08F7DE6248BA}" v="9" dt="2018-12-16T16:52:55.223"/>
    <p1510:client id="{C14B2EF4-3352-47F5-A30F-B8E318A874B7}" v="292" dt="2018-12-17T12:16:39.810"/>
    <p1510:client id="{3796FBF6-5F3A-42D7-BA53-17D81698F47E}" v="134" dt="2018-12-17T10:19:20.113"/>
    <p1510:client id="{7255B281-1B39-482C-9E39-5DDEF321AD8A}" v="44" dt="2018-12-17T12:15:38.821"/>
    <p1510:client id="{9124C762-A3B4-4E0E-A008-DBB8E267814C}" v="307" dt="2018-12-17T11:50:52.1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andro Mauro Colelli" userId="72f669f848432c16" providerId="Windows Live" clId="Web-{9124C762-A3B4-4E0E-A008-DBB8E267814C}"/>
    <pc:docChg chg="addSld modSld sldOrd">
      <pc:chgData name="Alessandro Mauro Colelli" userId="72f669f848432c16" providerId="Windows Live" clId="Web-{9124C762-A3B4-4E0E-A008-DBB8E267814C}" dt="2018-12-17T11:50:52.197" v="355" actId="1076"/>
      <pc:docMkLst>
        <pc:docMk/>
      </pc:docMkLst>
      <pc:sldChg chg="modSp">
        <pc:chgData name="Alessandro Mauro Colelli" userId="72f669f848432c16" providerId="Windows Live" clId="Web-{9124C762-A3B4-4E0E-A008-DBB8E267814C}" dt="2018-12-17T10:25:11.385" v="87" actId="20577"/>
        <pc:sldMkLst>
          <pc:docMk/>
          <pc:sldMk cId="817826158" sldId="266"/>
        </pc:sldMkLst>
        <pc:spChg chg="mod">
          <ac:chgData name="Alessandro Mauro Colelli" userId="72f669f848432c16" providerId="Windows Live" clId="Web-{9124C762-A3B4-4E0E-A008-DBB8E267814C}" dt="2018-12-17T10:25:07.792" v="77" actId="1076"/>
          <ac:spMkLst>
            <pc:docMk/>
            <pc:sldMk cId="817826158" sldId="266"/>
            <ac:spMk id="2" creationId="{00000000-0000-0000-0000-000000000000}"/>
          </ac:spMkLst>
        </pc:spChg>
        <pc:spChg chg="mod">
          <ac:chgData name="Alessandro Mauro Colelli" userId="72f669f848432c16" providerId="Windows Live" clId="Web-{9124C762-A3B4-4E0E-A008-DBB8E267814C}" dt="2018-12-17T10:25:11.385" v="87" actId="20577"/>
          <ac:spMkLst>
            <pc:docMk/>
            <pc:sldMk cId="817826158" sldId="266"/>
            <ac:spMk id="3" creationId="{00000000-0000-0000-0000-000000000000}"/>
          </ac:spMkLst>
        </pc:spChg>
      </pc:sldChg>
      <pc:sldChg chg="ord">
        <pc:chgData name="Alessandro Mauro Colelli" userId="72f669f848432c16" providerId="Windows Live" clId="Web-{9124C762-A3B4-4E0E-A008-DBB8E267814C}" dt="2018-12-17T10:55:45.692" v="90"/>
        <pc:sldMkLst>
          <pc:docMk/>
          <pc:sldMk cId="374697055" sldId="268"/>
        </pc:sldMkLst>
      </pc:sldChg>
      <pc:sldChg chg="modSp">
        <pc:chgData name="Alessandro Mauro Colelli" userId="72f669f848432c16" providerId="Windows Live" clId="Web-{9124C762-A3B4-4E0E-A008-DBB8E267814C}" dt="2018-12-17T10:43:26.798" v="88" actId="1076"/>
        <pc:sldMkLst>
          <pc:docMk/>
          <pc:sldMk cId="1136918669" sldId="272"/>
        </pc:sldMkLst>
        <pc:spChg chg="mod">
          <ac:chgData name="Alessandro Mauro Colelli" userId="72f669f848432c16" providerId="Windows Live" clId="Web-{9124C762-A3B4-4E0E-A008-DBB8E267814C}" dt="2018-12-17T10:43:26.798" v="88" actId="1076"/>
          <ac:spMkLst>
            <pc:docMk/>
            <pc:sldMk cId="1136918669" sldId="272"/>
            <ac:spMk id="17" creationId="{A5D01223-D75D-4CC0-9178-6ED5A84C42D0}"/>
          </ac:spMkLst>
        </pc:spChg>
      </pc:sldChg>
      <pc:sldChg chg="addSp delSp modSp add replId">
        <pc:chgData name="Alessandro Mauro Colelli" userId="72f669f848432c16" providerId="Windows Live" clId="Web-{9124C762-A3B4-4E0E-A008-DBB8E267814C}" dt="2018-12-17T11:50:52.197" v="355" actId="1076"/>
        <pc:sldMkLst>
          <pc:docMk/>
          <pc:sldMk cId="2755603837" sldId="294"/>
        </pc:sldMkLst>
        <pc:spChg chg="mod">
          <ac:chgData name="Alessandro Mauro Colelli" userId="72f669f848432c16" providerId="Windows Live" clId="Web-{9124C762-A3B4-4E0E-A008-DBB8E267814C}" dt="2018-12-17T10:58:33.756" v="164" actId="1076"/>
          <ac:spMkLst>
            <pc:docMk/>
            <pc:sldMk cId="2755603837" sldId="294"/>
            <ac:spMk id="2" creationId="{D2A66BDB-5C9C-4DFD-B70C-12B15D25849A}"/>
          </ac:spMkLst>
        </pc:spChg>
        <pc:spChg chg="add del mod">
          <ac:chgData name="Alessandro Mauro Colelli" userId="72f669f848432c16" providerId="Windows Live" clId="Web-{9124C762-A3B4-4E0E-A008-DBB8E267814C}" dt="2018-12-17T10:56:58.443" v="108"/>
          <ac:spMkLst>
            <pc:docMk/>
            <pc:sldMk cId="2755603837" sldId="294"/>
            <ac:spMk id="7" creationId="{2621ADAE-3C5E-4A48-82BB-C79A411CF4CB}"/>
          </ac:spMkLst>
        </pc:spChg>
        <pc:spChg chg="del">
          <ac:chgData name="Alessandro Mauro Colelli" userId="72f669f848432c16" providerId="Windows Live" clId="Web-{9124C762-A3B4-4E0E-A008-DBB8E267814C}" dt="2018-12-17T10:56:48.599" v="105"/>
          <ac:spMkLst>
            <pc:docMk/>
            <pc:sldMk cId="2755603837" sldId="294"/>
            <ac:spMk id="8" creationId="{C533B5D0-C7F6-4B6F-80DF-847341EE4332}"/>
          </ac:spMkLst>
        </pc:spChg>
        <pc:spChg chg="add mod">
          <ac:chgData name="Alessandro Mauro Colelli" userId="72f669f848432c16" providerId="Windows Live" clId="Web-{9124C762-A3B4-4E0E-A008-DBB8E267814C}" dt="2018-12-17T11:50:47.681" v="353" actId="1076"/>
          <ac:spMkLst>
            <pc:docMk/>
            <pc:sldMk cId="2755603837" sldId="294"/>
            <ac:spMk id="18" creationId="{B82C3A0A-D820-46C4-8160-4AFE4E9AEF29}"/>
          </ac:spMkLst>
        </pc:spChg>
        <pc:spChg chg="add mod">
          <ac:chgData name="Alessandro Mauro Colelli" userId="72f669f848432c16" providerId="Windows Live" clId="Web-{9124C762-A3B4-4E0E-A008-DBB8E267814C}" dt="2018-12-17T11:50:52.197" v="355" actId="1076"/>
          <ac:spMkLst>
            <pc:docMk/>
            <pc:sldMk cId="2755603837" sldId="294"/>
            <ac:spMk id="20" creationId="{691925AA-F60F-4C65-B6E0-AA48B174D7F1}"/>
          </ac:spMkLst>
        </pc:spChg>
        <pc:spChg chg="mod">
          <ac:chgData name="Alessandro Mauro Colelli" userId="72f669f848432c16" providerId="Windows Live" clId="Web-{9124C762-A3B4-4E0E-A008-DBB8E267814C}" dt="2018-12-17T11:47:03.635" v="284" actId="1076"/>
          <ac:spMkLst>
            <pc:docMk/>
            <pc:sldMk cId="2755603837" sldId="294"/>
            <ac:spMk id="23" creationId="{6F663BAB-6133-4CC8-8E24-26A183B97215}"/>
          </ac:spMkLst>
        </pc:spChg>
        <pc:spChg chg="mod">
          <ac:chgData name="Alessandro Mauro Colelli" userId="72f669f848432c16" providerId="Windows Live" clId="Web-{9124C762-A3B4-4E0E-A008-DBB8E267814C}" dt="2018-12-17T10:58:44.396" v="167" actId="1076"/>
          <ac:spMkLst>
            <pc:docMk/>
            <pc:sldMk cId="2755603837" sldId="294"/>
            <ac:spMk id="24" creationId="{8D2678B7-82EF-4AD3-88EB-DC8E049C556B}"/>
          </ac:spMkLst>
        </pc:spChg>
        <pc:picChg chg="add mod modCrop">
          <ac:chgData name="Alessandro Mauro Colelli" userId="72f669f848432c16" providerId="Windows Live" clId="Web-{9124C762-A3B4-4E0E-A008-DBB8E267814C}" dt="2018-12-17T11:47:46.463" v="306" actId="1076"/>
          <ac:picMkLst>
            <pc:docMk/>
            <pc:sldMk cId="2755603837" sldId="294"/>
            <ac:picMk id="3" creationId="{8408E0AD-C2E1-4C41-9323-54994A704F81}"/>
          </ac:picMkLst>
        </pc:picChg>
        <pc:picChg chg="add mod modCrop">
          <ac:chgData name="Alessandro Mauro Colelli" userId="72f669f848432c16" providerId="Windows Live" clId="Web-{9124C762-A3B4-4E0E-A008-DBB8E267814C}" dt="2018-12-17T11:47:47.729" v="307" actId="1076"/>
          <ac:picMkLst>
            <pc:docMk/>
            <pc:sldMk cId="2755603837" sldId="294"/>
            <ac:picMk id="8" creationId="{06D5B857-3D90-46B7-ACFE-275BB39B9422}"/>
          </ac:picMkLst>
        </pc:picChg>
        <pc:picChg chg="del">
          <ac:chgData name="Alessandro Mauro Colelli" userId="72f669f848432c16" providerId="Windows Live" clId="Web-{9124C762-A3B4-4E0E-A008-DBB8E267814C}" dt="2018-12-17T10:56:18.349" v="97"/>
          <ac:picMkLst>
            <pc:docMk/>
            <pc:sldMk cId="2755603837" sldId="294"/>
            <ac:picMk id="9" creationId="{5ACBFC84-CD2E-4403-8FDC-FD8776D431A0}"/>
          </ac:picMkLst>
        </pc:picChg>
        <pc:picChg chg="add mod modCrop">
          <ac:chgData name="Alessandro Mauro Colelli" userId="72f669f848432c16" providerId="Windows Live" clId="Web-{9124C762-A3B4-4E0E-A008-DBB8E267814C}" dt="2018-12-17T10:58:44.443" v="168" actId="1076"/>
          <ac:picMkLst>
            <pc:docMk/>
            <pc:sldMk cId="2755603837" sldId="294"/>
            <ac:picMk id="10" creationId="{F38BB8F3-1995-44B3-9455-5DF178BD3C7F}"/>
          </ac:picMkLst>
        </pc:picChg>
        <pc:picChg chg="del">
          <ac:chgData name="Alessandro Mauro Colelli" userId="72f669f848432c16" providerId="Windows Live" clId="Web-{9124C762-A3B4-4E0E-A008-DBB8E267814C}" dt="2018-12-17T10:56:17.317" v="95"/>
          <ac:picMkLst>
            <pc:docMk/>
            <pc:sldMk cId="2755603837" sldId="294"/>
            <ac:picMk id="11" creationId="{538971FD-4AD7-47CB-90BC-D355D42B6D00}"/>
          </ac:picMkLst>
        </pc:picChg>
        <pc:picChg chg="add mod modCrop">
          <ac:chgData name="Alessandro Mauro Colelli" userId="72f669f848432c16" providerId="Windows Live" clId="Web-{9124C762-A3B4-4E0E-A008-DBB8E267814C}" dt="2018-12-17T11:47:44.729" v="304" actId="1076"/>
          <ac:picMkLst>
            <pc:docMk/>
            <pc:sldMk cId="2755603837" sldId="294"/>
            <ac:picMk id="11" creationId="{F7FD355E-BE5E-47DB-94BF-4EDB413DE5F2}"/>
          </ac:picMkLst>
        </pc:picChg>
        <pc:picChg chg="add mod modCrop">
          <ac:chgData name="Alessandro Mauro Colelli" userId="72f669f848432c16" providerId="Windows Live" clId="Web-{9124C762-A3B4-4E0E-A008-DBB8E267814C}" dt="2018-12-17T11:47:45.604" v="305" actId="1076"/>
          <ac:picMkLst>
            <pc:docMk/>
            <pc:sldMk cId="2755603837" sldId="294"/>
            <ac:picMk id="13" creationId="{1D9228AF-87FE-4571-8A4E-305017336C5D}"/>
          </ac:picMkLst>
        </pc:picChg>
        <pc:picChg chg="del">
          <ac:chgData name="Alessandro Mauro Colelli" userId="72f669f848432c16" providerId="Windows Live" clId="Web-{9124C762-A3B4-4E0E-A008-DBB8E267814C}" dt="2018-12-17T10:56:16.849" v="94"/>
          <ac:picMkLst>
            <pc:docMk/>
            <pc:sldMk cId="2755603837" sldId="294"/>
            <ac:picMk id="13" creationId="{C4330EC1-16D6-4CD3-853F-529C457956FB}"/>
          </ac:picMkLst>
        </pc:picChg>
        <pc:picChg chg="add mod modCrop">
          <ac:chgData name="Alessandro Mauro Colelli" userId="72f669f848432c16" providerId="Windows Live" clId="Web-{9124C762-A3B4-4E0E-A008-DBB8E267814C}" dt="2018-12-17T11:48:11.666" v="319" actId="1076"/>
          <ac:picMkLst>
            <pc:docMk/>
            <pc:sldMk cId="2755603837" sldId="294"/>
            <ac:picMk id="15" creationId="{51A9B274-5872-4869-B248-984335D3E1EC}"/>
          </ac:picMkLst>
        </pc:picChg>
        <pc:picChg chg="del">
          <ac:chgData name="Alessandro Mauro Colelli" userId="72f669f848432c16" providerId="Windows Live" clId="Web-{9124C762-A3B4-4E0E-A008-DBB8E267814C}" dt="2018-12-17T10:56:17.864" v="96"/>
          <ac:picMkLst>
            <pc:docMk/>
            <pc:sldMk cId="2755603837" sldId="294"/>
            <ac:picMk id="15" creationId="{8E6CEC56-0A90-4492-BE8A-9CBEB2A32D48}"/>
          </ac:picMkLst>
        </pc:picChg>
        <pc:picChg chg="add mod modCrop">
          <ac:chgData name="Alessandro Mauro Colelli" userId="72f669f848432c16" providerId="Windows Live" clId="Web-{9124C762-A3B4-4E0E-A008-DBB8E267814C}" dt="2018-12-17T11:48:08.932" v="316" actId="1076"/>
          <ac:picMkLst>
            <pc:docMk/>
            <pc:sldMk cId="2755603837" sldId="294"/>
            <ac:picMk id="17" creationId="{D3AB6E52-2395-4AC8-8191-16177A1CE18D}"/>
          </ac:picMkLst>
        </pc:picChg>
        <pc:picChg chg="del">
          <ac:chgData name="Alessandro Mauro Colelli" userId="72f669f848432c16" providerId="Windows Live" clId="Web-{9124C762-A3B4-4E0E-A008-DBB8E267814C}" dt="2018-12-17T10:56:15.849" v="92"/>
          <ac:picMkLst>
            <pc:docMk/>
            <pc:sldMk cId="2755603837" sldId="294"/>
            <ac:picMk id="19" creationId="{57811824-3FDB-45E5-AD86-7685740359D7}"/>
          </ac:picMkLst>
        </pc:picChg>
        <pc:picChg chg="del">
          <ac:chgData name="Alessandro Mauro Colelli" userId="72f669f848432c16" providerId="Windows Live" clId="Web-{9124C762-A3B4-4E0E-A008-DBB8E267814C}" dt="2018-12-17T10:56:16.364" v="93"/>
          <ac:picMkLst>
            <pc:docMk/>
            <pc:sldMk cId="2755603837" sldId="294"/>
            <ac:picMk id="21" creationId="{49A4C674-16B4-4470-95BF-9E5077FEEF13}"/>
          </ac:picMkLst>
        </pc:picChg>
        <pc:picChg chg="add mod modCrop">
          <ac:chgData name="Alessandro Mauro Colelli" userId="72f669f848432c16" providerId="Windows Live" clId="Web-{9124C762-A3B4-4E0E-A008-DBB8E267814C}" dt="2018-12-17T11:50:38.587" v="352" actId="1076"/>
          <ac:picMkLst>
            <pc:docMk/>
            <pc:sldMk cId="2755603837" sldId="294"/>
            <ac:picMk id="21" creationId="{CB998823-DF8B-4787-BE7C-30A0AEDB0C5D}"/>
          </ac:picMkLst>
        </pc:picChg>
        <pc:picChg chg="add mod modCrop">
          <ac:chgData name="Alessandro Mauro Colelli" userId="72f669f848432c16" providerId="Windows Live" clId="Web-{9124C762-A3B4-4E0E-A008-DBB8E267814C}" dt="2018-12-17T11:49:43.010" v="346" actId="1076"/>
          <ac:picMkLst>
            <pc:docMk/>
            <pc:sldMk cId="2755603837" sldId="294"/>
            <ac:picMk id="25" creationId="{F5A2EBB8-5DEB-42A6-A3A3-0170FDA20692}"/>
          </ac:picMkLst>
        </pc:picChg>
        <pc:picChg chg="add mod modCrop">
          <ac:chgData name="Alessandro Mauro Colelli" userId="72f669f848432c16" providerId="Windows Live" clId="Web-{9124C762-A3B4-4E0E-A008-DBB8E267814C}" dt="2018-12-17T11:50:37.806" v="351" actId="1076"/>
          <ac:picMkLst>
            <pc:docMk/>
            <pc:sldMk cId="2755603837" sldId="294"/>
            <ac:picMk id="27" creationId="{63F1BE42-FAB7-4A9D-8DE5-3B06F656AB8A}"/>
          </ac:picMkLst>
        </pc:picChg>
        <pc:picChg chg="add mod modCrop">
          <ac:chgData name="Alessandro Mauro Colelli" userId="72f669f848432c16" providerId="Windows Live" clId="Web-{9124C762-A3B4-4E0E-A008-DBB8E267814C}" dt="2018-12-17T11:50:32.853" v="350" actId="1076"/>
          <ac:picMkLst>
            <pc:docMk/>
            <pc:sldMk cId="2755603837" sldId="294"/>
            <ac:picMk id="29" creationId="{ED5C779C-4BEF-451E-B895-AAD3BC67A366}"/>
          </ac:picMkLst>
        </pc:picChg>
      </pc:sldChg>
    </pc:docChg>
  </pc:docChgLst>
  <pc:docChgLst>
    <pc:chgData name="Alessandro Mauro Colelli" userId="72f669f848432c16" providerId="Windows Live" clId="Web-{73A83B8A-EAF7-4962-BF3B-06897AEFD3AB}"/>
    <pc:docChg chg="modSld">
      <pc:chgData name="Alessandro Mauro Colelli" userId="72f669f848432c16" providerId="Windows Live" clId="Web-{73A83B8A-EAF7-4962-BF3B-06897AEFD3AB}" dt="2018-12-15T10:14:10.309" v="13" actId="20577"/>
      <pc:docMkLst>
        <pc:docMk/>
      </pc:docMkLst>
      <pc:sldChg chg="modSp">
        <pc:chgData name="Alessandro Mauro Colelli" userId="72f669f848432c16" providerId="Windows Live" clId="Web-{73A83B8A-EAF7-4962-BF3B-06897AEFD3AB}" dt="2018-12-15T10:14:10.309" v="13" actId="20577"/>
        <pc:sldMkLst>
          <pc:docMk/>
          <pc:sldMk cId="2202605932" sldId="273"/>
        </pc:sldMkLst>
        <pc:spChg chg="mod">
          <ac:chgData name="Alessandro Mauro Colelli" userId="72f669f848432c16" providerId="Windows Live" clId="Web-{73A83B8A-EAF7-4962-BF3B-06897AEFD3AB}" dt="2018-12-15T10:14:10.309" v="13" actId="20577"/>
          <ac:spMkLst>
            <pc:docMk/>
            <pc:sldMk cId="2202605932" sldId="273"/>
            <ac:spMk id="8" creationId="{C533B5D0-C7F6-4B6F-80DF-847341EE4332}"/>
          </ac:spMkLst>
        </pc:spChg>
      </pc:sldChg>
    </pc:docChg>
  </pc:docChgLst>
  <pc:docChgLst>
    <pc:chgData name="Alessandro Mauro Colelli" userId="72f669f848432c16" providerId="Windows Live" clId="Web-{3796FBF6-5F3A-42D7-BA53-17D81698F47E}"/>
    <pc:docChg chg="modSld">
      <pc:chgData name="Alessandro Mauro Colelli" userId="72f669f848432c16" providerId="Windows Live" clId="Web-{3796FBF6-5F3A-42D7-BA53-17D81698F47E}" dt="2018-12-17T10:19:20.113" v="136" actId="1076"/>
      <pc:docMkLst>
        <pc:docMk/>
      </pc:docMkLst>
      <pc:sldChg chg="modSp">
        <pc:chgData name="Alessandro Mauro Colelli" userId="72f669f848432c16" providerId="Windows Live" clId="Web-{3796FBF6-5F3A-42D7-BA53-17D81698F47E}" dt="2018-12-17T10:19:20.113" v="136" actId="1076"/>
        <pc:sldMkLst>
          <pc:docMk/>
          <pc:sldMk cId="2884502466" sldId="288"/>
        </pc:sldMkLst>
        <pc:spChg chg="mod">
          <ac:chgData name="Alessandro Mauro Colelli" userId="72f669f848432c16" providerId="Windows Live" clId="Web-{3796FBF6-5F3A-42D7-BA53-17D81698F47E}" dt="2018-12-17T10:11:13.364" v="112" actId="1076"/>
          <ac:spMkLst>
            <pc:docMk/>
            <pc:sldMk cId="2884502466" sldId="288"/>
            <ac:spMk id="2" creationId="{D2A66BDB-5C9C-4DFD-B70C-12B15D25849A}"/>
          </ac:spMkLst>
        </pc:spChg>
        <pc:spChg chg="mod">
          <ac:chgData name="Alessandro Mauro Colelli" userId="72f669f848432c16" providerId="Windows Live" clId="Web-{3796FBF6-5F3A-42D7-BA53-17D81698F47E}" dt="2018-12-17T10:19:20.113" v="136" actId="1076"/>
          <ac:spMkLst>
            <pc:docMk/>
            <pc:sldMk cId="2884502466" sldId="288"/>
            <ac:spMk id="8" creationId="{C533B5D0-C7F6-4B6F-80DF-847341EE4332}"/>
          </ac:spMkLst>
        </pc:spChg>
        <pc:picChg chg="mod">
          <ac:chgData name="Alessandro Mauro Colelli" userId="72f669f848432c16" providerId="Windows Live" clId="Web-{3796FBF6-5F3A-42D7-BA53-17D81698F47E}" dt="2018-12-17T10:17:39.316" v="123" actId="14100"/>
          <ac:picMkLst>
            <pc:docMk/>
            <pc:sldMk cId="2884502466" sldId="288"/>
            <ac:picMk id="25" creationId="{BB4D765B-B324-4D9F-A1A6-FABDF1A31EE0}"/>
          </ac:picMkLst>
        </pc:picChg>
      </pc:sldChg>
      <pc:sldChg chg="modSp">
        <pc:chgData name="Alessandro Mauro Colelli" userId="72f669f848432c16" providerId="Windows Live" clId="Web-{3796FBF6-5F3A-42D7-BA53-17D81698F47E}" dt="2018-12-17T10:09:35.364" v="111" actId="14100"/>
        <pc:sldMkLst>
          <pc:docMk/>
          <pc:sldMk cId="2717692830" sldId="292"/>
        </pc:sldMkLst>
        <pc:spChg chg="mod">
          <ac:chgData name="Alessandro Mauro Colelli" userId="72f669f848432c16" providerId="Windows Live" clId="Web-{3796FBF6-5F3A-42D7-BA53-17D81698F47E}" dt="2018-12-17T10:07:03.708" v="8" actId="20577"/>
          <ac:spMkLst>
            <pc:docMk/>
            <pc:sldMk cId="2717692830" sldId="292"/>
            <ac:spMk id="3" creationId="{00000000-0000-0000-0000-000000000000}"/>
          </ac:spMkLst>
        </pc:spChg>
        <pc:spChg chg="mod">
          <ac:chgData name="Alessandro Mauro Colelli" userId="72f669f848432c16" providerId="Windows Live" clId="Web-{3796FBF6-5F3A-42D7-BA53-17D81698F47E}" dt="2018-12-17T10:09:35.364" v="111" actId="14100"/>
          <ac:spMkLst>
            <pc:docMk/>
            <pc:sldMk cId="2717692830" sldId="292"/>
            <ac:spMk id="15" creationId="{467417A8-295A-4B4B-94A9-7D8925D38D99}"/>
          </ac:spMkLst>
        </pc:spChg>
      </pc:sldChg>
    </pc:docChg>
  </pc:docChgLst>
  <pc:docChgLst>
    <pc:chgData name="Alessandro Mauro Colelli" userId="72f669f848432c16" providerId="Windows Live" clId="Web-{9A66EA41-01DF-4D87-A8CA-EE2D2B66F729}"/>
    <pc:docChg chg="modSld">
      <pc:chgData name="Alessandro Mauro Colelli" userId="72f669f848432c16" providerId="Windows Live" clId="Web-{9A66EA41-01DF-4D87-A8CA-EE2D2B66F729}" dt="2018-12-14T14:31:16.202" v="117" actId="14100"/>
      <pc:docMkLst>
        <pc:docMk/>
      </pc:docMkLst>
      <pc:sldChg chg="addSp delSp modSp">
        <pc:chgData name="Alessandro Mauro Colelli" userId="72f669f848432c16" providerId="Windows Live" clId="Web-{9A66EA41-01DF-4D87-A8CA-EE2D2B66F729}" dt="2018-12-14T14:31:16.202" v="117" actId="14100"/>
        <pc:sldMkLst>
          <pc:docMk/>
          <pc:sldMk cId="2202605932" sldId="273"/>
        </pc:sldMkLst>
        <pc:spChg chg="add mod">
          <ac:chgData name="Alessandro Mauro Colelli" userId="72f669f848432c16" providerId="Windows Live" clId="Web-{9A66EA41-01DF-4D87-A8CA-EE2D2B66F729}" dt="2018-12-14T14:27:23.621" v="46" actId="1076"/>
          <ac:spMkLst>
            <pc:docMk/>
            <pc:sldMk cId="2202605932" sldId="273"/>
            <ac:spMk id="18" creationId="{0B534C30-E5B7-4C7D-A755-CF3BEA6217FD}"/>
          </ac:spMkLst>
        </pc:spChg>
        <pc:spChg chg="add mod">
          <ac:chgData name="Alessandro Mauro Colelli" userId="72f669f848432c16" providerId="Windows Live" clId="Web-{9A66EA41-01DF-4D87-A8CA-EE2D2B66F729}" dt="2018-12-14T14:28:09.059" v="62" actId="1076"/>
          <ac:spMkLst>
            <pc:docMk/>
            <pc:sldMk cId="2202605932" sldId="273"/>
            <ac:spMk id="19" creationId="{496D2A17-4E29-42CC-991E-68BF3F07AE6B}"/>
          </ac:spMkLst>
        </pc:spChg>
        <pc:spChg chg="add mod">
          <ac:chgData name="Alessandro Mauro Colelli" userId="72f669f848432c16" providerId="Windows Live" clId="Web-{9A66EA41-01DF-4D87-A8CA-EE2D2B66F729}" dt="2018-12-14T14:27:28.106" v="48" actId="1076"/>
          <ac:spMkLst>
            <pc:docMk/>
            <pc:sldMk cId="2202605932" sldId="273"/>
            <ac:spMk id="20" creationId="{B59BC10F-9200-457A-8C46-8FCC5E2CD956}"/>
          </ac:spMkLst>
        </pc:spChg>
        <pc:spChg chg="add mod">
          <ac:chgData name="Alessandro Mauro Colelli" userId="72f669f848432c16" providerId="Windows Live" clId="Web-{9A66EA41-01DF-4D87-A8CA-EE2D2B66F729}" dt="2018-12-14T14:27:39.606" v="54" actId="1076"/>
          <ac:spMkLst>
            <pc:docMk/>
            <pc:sldMk cId="2202605932" sldId="273"/>
            <ac:spMk id="21" creationId="{CB23E941-125A-423F-BDBF-53DE9D374566}"/>
          </ac:spMkLst>
        </pc:spChg>
        <pc:spChg chg="add mod">
          <ac:chgData name="Alessandro Mauro Colelli" userId="72f669f848432c16" providerId="Windows Live" clId="Web-{9A66EA41-01DF-4D87-A8CA-EE2D2B66F729}" dt="2018-12-14T14:29:22.123" v="83" actId="1076"/>
          <ac:spMkLst>
            <pc:docMk/>
            <pc:sldMk cId="2202605932" sldId="273"/>
            <ac:spMk id="22" creationId="{C5C8A245-E7C8-4412-A600-4376B81FCA40}"/>
          </ac:spMkLst>
        </pc:spChg>
        <pc:spChg chg="add mod">
          <ac:chgData name="Alessandro Mauro Colelli" userId="72f669f848432c16" providerId="Windows Live" clId="Web-{9A66EA41-01DF-4D87-A8CA-EE2D2B66F729}" dt="2018-12-14T14:29:05.466" v="74" actId="1076"/>
          <ac:spMkLst>
            <pc:docMk/>
            <pc:sldMk cId="2202605932" sldId="273"/>
            <ac:spMk id="23" creationId="{38D42A80-25D6-4093-B6F8-8D89CDE1827A}"/>
          </ac:spMkLst>
        </pc:spChg>
        <pc:spChg chg="add mod">
          <ac:chgData name="Alessandro Mauro Colelli" userId="72f669f848432c16" providerId="Windows Live" clId="Web-{9A66EA41-01DF-4D87-A8CA-EE2D2B66F729}" dt="2018-12-14T14:31:16.202" v="117" actId="14100"/>
          <ac:spMkLst>
            <pc:docMk/>
            <pc:sldMk cId="2202605932" sldId="273"/>
            <ac:spMk id="24" creationId="{2017A9AA-E38A-4D28-ADA4-C99FB5F4ED44}"/>
          </ac:spMkLst>
        </pc:spChg>
        <pc:spChg chg="add mod">
          <ac:chgData name="Alessandro Mauro Colelli" userId="72f669f848432c16" providerId="Windows Live" clId="Web-{9A66EA41-01DF-4D87-A8CA-EE2D2B66F729}" dt="2018-12-14T14:30:49.280" v="99" actId="20577"/>
          <ac:spMkLst>
            <pc:docMk/>
            <pc:sldMk cId="2202605932" sldId="273"/>
            <ac:spMk id="25" creationId="{DFEE414D-BE26-4AA7-B88B-E0DF30E88897}"/>
          </ac:spMkLst>
        </pc:spChg>
        <pc:spChg chg="add mod">
          <ac:chgData name="Alessandro Mauro Colelli" userId="72f669f848432c16" providerId="Windows Live" clId="Web-{9A66EA41-01DF-4D87-A8CA-EE2D2B66F729}" dt="2018-12-14T14:29:35.638" v="97" actId="1076"/>
          <ac:spMkLst>
            <pc:docMk/>
            <pc:sldMk cId="2202605932" sldId="273"/>
            <ac:spMk id="26" creationId="{DA141199-87F5-45D5-9CEB-2A91C7F24371}"/>
          </ac:spMkLst>
        </pc:spChg>
        <pc:spChg chg="add mod">
          <ac:chgData name="Alessandro Mauro Colelli" userId="72f669f848432c16" providerId="Windows Live" clId="Web-{9A66EA41-01DF-4D87-A8CA-EE2D2B66F729}" dt="2018-12-14T14:31:08.874" v="113" actId="1076"/>
          <ac:spMkLst>
            <pc:docMk/>
            <pc:sldMk cId="2202605932" sldId="273"/>
            <ac:spMk id="27" creationId="{696DF24C-1D9B-40CD-8365-4EDD04C6E330}"/>
          </ac:spMkLst>
        </pc:spChg>
        <pc:picChg chg="add del mod">
          <ac:chgData name="Alessandro Mauro Colelli" userId="72f669f848432c16" providerId="Windows Live" clId="Web-{9A66EA41-01DF-4D87-A8CA-EE2D2B66F729}" dt="2018-12-14T14:22:11.384" v="6"/>
          <ac:picMkLst>
            <pc:docMk/>
            <pc:sldMk cId="2202605932" sldId="273"/>
            <ac:picMk id="3" creationId="{9B59C5B6-B85F-4D73-8E6C-FDC772266A41}"/>
          </ac:picMkLst>
        </pc:picChg>
        <pc:picChg chg="add mod">
          <ac:chgData name="Alessandro Mauro Colelli" userId="72f669f848432c16" providerId="Windows Live" clId="Web-{9A66EA41-01DF-4D87-A8CA-EE2D2B66F729}" dt="2018-12-14T14:28:00.716" v="59" actId="1076"/>
          <ac:picMkLst>
            <pc:docMk/>
            <pc:sldMk cId="2202605932" sldId="273"/>
            <ac:picMk id="9" creationId="{9691E2C8-02B5-45F1-8EC7-ABB2854956BC}"/>
          </ac:picMkLst>
        </pc:picChg>
        <pc:picChg chg="add mod">
          <ac:chgData name="Alessandro Mauro Colelli" userId="72f669f848432c16" providerId="Windows Live" clId="Web-{9A66EA41-01DF-4D87-A8CA-EE2D2B66F729}" dt="2018-12-14T14:28:03.856" v="61" actId="1076"/>
          <ac:picMkLst>
            <pc:docMk/>
            <pc:sldMk cId="2202605932" sldId="273"/>
            <ac:picMk id="12" creationId="{6AE2C979-D43F-4091-A021-B7FA981D6E98}"/>
          </ac:picMkLst>
        </pc:picChg>
        <pc:picChg chg="add mod">
          <ac:chgData name="Alessandro Mauro Colelli" userId="72f669f848432c16" providerId="Windows Live" clId="Web-{9A66EA41-01DF-4D87-A8CA-EE2D2B66F729}" dt="2018-12-14T14:27:36.778" v="53" actId="1076"/>
          <ac:picMkLst>
            <pc:docMk/>
            <pc:sldMk cId="2202605932" sldId="273"/>
            <ac:picMk id="14" creationId="{2B1650DC-622B-4178-A862-92659315874B}"/>
          </ac:picMkLst>
        </pc:picChg>
        <pc:picChg chg="add mod">
          <ac:chgData name="Alessandro Mauro Colelli" userId="72f669f848432c16" providerId="Windows Live" clId="Web-{9A66EA41-01DF-4D87-A8CA-EE2D2B66F729}" dt="2018-12-14T14:27:52.950" v="57" actId="14100"/>
          <ac:picMkLst>
            <pc:docMk/>
            <pc:sldMk cId="2202605932" sldId="273"/>
            <ac:picMk id="16" creationId="{9FA28E26-713B-4B41-8761-69E7DE7DA81E}"/>
          </ac:picMkLst>
        </pc:picChg>
      </pc:sldChg>
    </pc:docChg>
  </pc:docChgLst>
  <pc:docChgLst>
    <pc:chgData name="Wasiq Rumaney" userId="b8cb86bc6396b617" providerId="Windows Live" clId="Web-{F7535745-50E1-4DA0-94D9-71816A94A820}"/>
    <pc:docChg chg="addSld modSld">
      <pc:chgData name="Wasiq Rumaney" userId="b8cb86bc6396b617" providerId="Windows Live" clId="Web-{F7535745-50E1-4DA0-94D9-71816A94A820}" dt="2018-12-16T09:27:19.171" v="102" actId="20577"/>
      <pc:docMkLst>
        <pc:docMk/>
      </pc:docMkLst>
      <pc:sldChg chg="modSp">
        <pc:chgData name="Wasiq Rumaney" userId="b8cb86bc6396b617" providerId="Windows Live" clId="Web-{F7535745-50E1-4DA0-94D9-71816A94A820}" dt="2018-12-16T09:25:52.858" v="48" actId="20577"/>
        <pc:sldMkLst>
          <pc:docMk/>
          <pc:sldMk cId="817826158" sldId="266"/>
        </pc:sldMkLst>
        <pc:spChg chg="mod">
          <ac:chgData name="Wasiq Rumaney" userId="b8cb86bc6396b617" providerId="Windows Live" clId="Web-{F7535745-50E1-4DA0-94D9-71816A94A820}" dt="2018-12-16T09:25:52.858" v="48" actId="20577"/>
          <ac:spMkLst>
            <pc:docMk/>
            <pc:sldMk cId="817826158" sldId="266"/>
            <ac:spMk id="3" creationId="{00000000-0000-0000-0000-000000000000}"/>
          </ac:spMkLst>
        </pc:spChg>
      </pc:sldChg>
      <pc:sldChg chg="addSp delSp modSp">
        <pc:chgData name="Wasiq Rumaney" userId="b8cb86bc6396b617" providerId="Windows Live" clId="Web-{F7535745-50E1-4DA0-94D9-71816A94A820}" dt="2018-12-16T09:27:17.624" v="100" actId="20577"/>
        <pc:sldMkLst>
          <pc:docMk/>
          <pc:sldMk cId="2368756450" sldId="289"/>
        </pc:sldMkLst>
        <pc:spChg chg="mod">
          <ac:chgData name="Wasiq Rumaney" userId="b8cb86bc6396b617" providerId="Windows Live" clId="Web-{F7535745-50E1-4DA0-94D9-71816A94A820}" dt="2018-12-16T09:21:23.201" v="8" actId="20577"/>
          <ac:spMkLst>
            <pc:docMk/>
            <pc:sldMk cId="2368756450" sldId="289"/>
            <ac:spMk id="2" creationId="{D2F33FCA-58DD-49A9-9682-88996F0365D1}"/>
          </ac:spMkLst>
        </pc:spChg>
        <pc:spChg chg="mod">
          <ac:chgData name="Wasiq Rumaney" userId="b8cb86bc6396b617" providerId="Windows Live" clId="Web-{F7535745-50E1-4DA0-94D9-71816A94A820}" dt="2018-12-16T09:27:17.624" v="100" actId="20577"/>
          <ac:spMkLst>
            <pc:docMk/>
            <pc:sldMk cId="2368756450" sldId="289"/>
            <ac:spMk id="9" creationId="{0310A9BD-FF1E-40EF-8959-BD39F45DF3DB}"/>
          </ac:spMkLst>
        </pc:spChg>
        <pc:spChg chg="add del mod">
          <ac:chgData name="Wasiq Rumaney" userId="b8cb86bc6396b617" providerId="Windows Live" clId="Web-{F7535745-50E1-4DA0-94D9-71816A94A820}" dt="2018-12-16T09:21:32.264" v="10"/>
          <ac:spMkLst>
            <pc:docMk/>
            <pc:sldMk cId="2368756450" sldId="289"/>
            <ac:spMk id="11" creationId="{518ABFB4-30D4-4A1B-9E58-AF7DC770D645}"/>
          </ac:spMkLst>
        </pc:spChg>
        <pc:spChg chg="add mod">
          <ac:chgData name="Wasiq Rumaney" userId="b8cb86bc6396b617" providerId="Windows Live" clId="Web-{F7535745-50E1-4DA0-94D9-71816A94A820}" dt="2018-12-16T09:23:16.983" v="39" actId="20577"/>
          <ac:spMkLst>
            <pc:docMk/>
            <pc:sldMk cId="2368756450" sldId="289"/>
            <ac:spMk id="14" creationId="{F15AD9F4-23D3-441B-9EEA-2EB41724D6C8}"/>
          </ac:spMkLst>
        </pc:spChg>
        <pc:picChg chg="add del">
          <ac:chgData name="Wasiq Rumaney" userId="b8cb86bc6396b617" providerId="Windows Live" clId="Web-{F7535745-50E1-4DA0-94D9-71816A94A820}" dt="2018-12-16T09:21:12.404" v="5"/>
          <ac:picMkLst>
            <pc:docMk/>
            <pc:sldMk cId="2368756450" sldId="289"/>
            <ac:picMk id="3" creationId="{3ABC22E1-8898-4DD6-A346-CE0E4E65B3A9}"/>
          </ac:picMkLst>
        </pc:picChg>
        <pc:picChg chg="del mod">
          <ac:chgData name="Wasiq Rumaney" userId="b8cb86bc6396b617" providerId="Windows Live" clId="Web-{F7535745-50E1-4DA0-94D9-71816A94A820}" dt="2018-12-16T09:21:25.435" v="9"/>
          <ac:picMkLst>
            <pc:docMk/>
            <pc:sldMk cId="2368756450" sldId="289"/>
            <ac:picMk id="7" creationId="{77019290-FCEA-4E41-9202-EFBE97CB8796}"/>
          </ac:picMkLst>
        </pc:picChg>
        <pc:picChg chg="add mod ord">
          <ac:chgData name="Wasiq Rumaney" userId="b8cb86bc6396b617" providerId="Windows Live" clId="Web-{F7535745-50E1-4DA0-94D9-71816A94A820}" dt="2018-12-16T09:21:39.545" v="12" actId="1076"/>
          <ac:picMkLst>
            <pc:docMk/>
            <pc:sldMk cId="2368756450" sldId="289"/>
            <ac:picMk id="12" creationId="{AF5533D5-36B2-4661-A816-4C1FAF6FA577}"/>
          </ac:picMkLst>
        </pc:picChg>
      </pc:sldChg>
      <pc:sldChg chg="add replId">
        <pc:chgData name="Wasiq Rumaney" userId="b8cb86bc6396b617" providerId="Windows Live" clId="Web-{F7535745-50E1-4DA0-94D9-71816A94A820}" dt="2018-12-16T09:21:16.451" v="6"/>
        <pc:sldMkLst>
          <pc:docMk/>
          <pc:sldMk cId="1060444858" sldId="291"/>
        </pc:sldMkLst>
      </pc:sldChg>
    </pc:docChg>
  </pc:docChgLst>
  <pc:docChgLst>
    <pc:chgData name="Alessandro Mauro Colelli" userId="72f669f848432c16" providerId="Windows Live" clId="Web-{F6EE2758-3B13-4DCE-B8D1-7BEF15054E41}"/>
    <pc:docChg chg="addSld modSld">
      <pc:chgData name="Alessandro Mauro Colelli" userId="72f669f848432c16" providerId="Windows Live" clId="Web-{F6EE2758-3B13-4DCE-B8D1-7BEF15054E41}" dt="2018-12-14T22:39:28.331" v="238" actId="20577"/>
      <pc:docMkLst>
        <pc:docMk/>
      </pc:docMkLst>
      <pc:sldChg chg="modSp">
        <pc:chgData name="Alessandro Mauro Colelli" userId="72f669f848432c16" providerId="Windows Live" clId="Web-{F6EE2758-3B13-4DCE-B8D1-7BEF15054E41}" dt="2018-12-14T21:54:23.442" v="154" actId="20577"/>
        <pc:sldMkLst>
          <pc:docMk/>
          <pc:sldMk cId="817826158" sldId="266"/>
        </pc:sldMkLst>
        <pc:spChg chg="mod">
          <ac:chgData name="Alessandro Mauro Colelli" userId="72f669f848432c16" providerId="Windows Live" clId="Web-{F6EE2758-3B13-4DCE-B8D1-7BEF15054E41}" dt="2018-12-14T21:54:23.442" v="154" actId="20577"/>
          <ac:spMkLst>
            <pc:docMk/>
            <pc:sldMk cId="817826158" sldId="266"/>
            <ac:spMk id="3" creationId="{00000000-0000-0000-0000-000000000000}"/>
          </ac:spMkLst>
        </pc:spChg>
      </pc:sldChg>
      <pc:sldChg chg="addSp delSp modSp">
        <pc:chgData name="Alessandro Mauro Colelli" userId="72f669f848432c16" providerId="Windows Live" clId="Web-{F6EE2758-3B13-4DCE-B8D1-7BEF15054E41}" dt="2018-12-14T20:45:46.468" v="11" actId="20577"/>
        <pc:sldMkLst>
          <pc:docMk/>
          <pc:sldMk cId="1136918669" sldId="272"/>
        </pc:sldMkLst>
        <pc:spChg chg="add del mod">
          <ac:chgData name="Alessandro Mauro Colelli" userId="72f669f848432c16" providerId="Windows Live" clId="Web-{F6EE2758-3B13-4DCE-B8D1-7BEF15054E41}" dt="2018-12-14T20:45:37.390" v="7"/>
          <ac:spMkLst>
            <pc:docMk/>
            <pc:sldMk cId="1136918669" sldId="272"/>
            <ac:spMk id="8" creationId="{E12EA028-BC20-4440-BDA5-D7445A26B929}"/>
          </ac:spMkLst>
        </pc:spChg>
        <pc:spChg chg="mod">
          <ac:chgData name="Alessandro Mauro Colelli" userId="72f669f848432c16" providerId="Windows Live" clId="Web-{F6EE2758-3B13-4DCE-B8D1-7BEF15054E41}" dt="2018-12-14T20:45:46.468" v="11" actId="20577"/>
          <ac:spMkLst>
            <pc:docMk/>
            <pc:sldMk cId="1136918669" sldId="272"/>
            <ac:spMk id="13" creationId="{FB08E7A7-E8EF-4C27-B8E1-008BFD4F58A1}"/>
          </ac:spMkLst>
        </pc:spChg>
      </pc:sldChg>
      <pc:sldChg chg="modSp">
        <pc:chgData name="Alessandro Mauro Colelli" userId="72f669f848432c16" providerId="Windows Live" clId="Web-{F6EE2758-3B13-4DCE-B8D1-7BEF15054E41}" dt="2018-12-14T22:39:28.331" v="238" actId="20577"/>
        <pc:sldMkLst>
          <pc:docMk/>
          <pc:sldMk cId="3997243808" sldId="284"/>
        </pc:sldMkLst>
        <pc:spChg chg="mod">
          <ac:chgData name="Alessandro Mauro Colelli" userId="72f669f848432c16" providerId="Windows Live" clId="Web-{F6EE2758-3B13-4DCE-B8D1-7BEF15054E41}" dt="2018-12-14T22:39:28.331" v="238" actId="20577"/>
          <ac:spMkLst>
            <pc:docMk/>
            <pc:sldMk cId="3997243808" sldId="284"/>
            <ac:spMk id="8" creationId="{C533B5D0-C7F6-4B6F-80DF-847341EE4332}"/>
          </ac:spMkLst>
        </pc:spChg>
      </pc:sldChg>
      <pc:sldChg chg="addSp delSp modSp">
        <pc:chgData name="Alessandro Mauro Colelli" userId="72f669f848432c16" providerId="Windows Live" clId="Web-{F6EE2758-3B13-4DCE-B8D1-7BEF15054E41}" dt="2018-12-14T22:39:20.096" v="234" actId="20577"/>
        <pc:sldMkLst>
          <pc:docMk/>
          <pc:sldMk cId="599229026" sldId="285"/>
        </pc:sldMkLst>
        <pc:spChg chg="mod">
          <ac:chgData name="Alessandro Mauro Colelli" userId="72f669f848432c16" providerId="Windows Live" clId="Web-{F6EE2758-3B13-4DCE-B8D1-7BEF15054E41}" dt="2018-12-14T21:54:45.833" v="156" actId="20577"/>
          <ac:spMkLst>
            <pc:docMk/>
            <pc:sldMk cId="599229026" sldId="285"/>
            <ac:spMk id="2" creationId="{D2A66BDB-5C9C-4DFD-B70C-12B15D25849A}"/>
          </ac:spMkLst>
        </pc:spChg>
        <pc:spChg chg="mod">
          <ac:chgData name="Alessandro Mauro Colelli" userId="72f669f848432c16" providerId="Windows Live" clId="Web-{F6EE2758-3B13-4DCE-B8D1-7BEF15054E41}" dt="2018-12-14T22:39:20.096" v="234" actId="20577"/>
          <ac:spMkLst>
            <pc:docMk/>
            <pc:sldMk cId="599229026" sldId="285"/>
            <ac:spMk id="8" creationId="{C533B5D0-C7F6-4B6F-80DF-847341EE4332}"/>
          </ac:spMkLst>
        </pc:spChg>
        <pc:spChg chg="add mod">
          <ac:chgData name="Alessandro Mauro Colelli" userId="72f669f848432c16" providerId="Windows Live" clId="Web-{F6EE2758-3B13-4DCE-B8D1-7BEF15054E41}" dt="2018-12-14T21:15:19.405" v="109" actId="1076"/>
          <ac:spMkLst>
            <pc:docMk/>
            <pc:sldMk cId="599229026" sldId="285"/>
            <ac:spMk id="23" creationId="{6F663BAB-6133-4CC8-8E24-26A183B97215}"/>
          </ac:spMkLst>
        </pc:spChg>
        <pc:spChg chg="add mod">
          <ac:chgData name="Alessandro Mauro Colelli" userId="72f669f848432c16" providerId="Windows Live" clId="Web-{F6EE2758-3B13-4DCE-B8D1-7BEF15054E41}" dt="2018-12-14T21:48:56.735" v="142" actId="20577"/>
          <ac:spMkLst>
            <pc:docMk/>
            <pc:sldMk cId="599229026" sldId="285"/>
            <ac:spMk id="24" creationId="{8D2678B7-82EF-4AD3-88EB-DC8E049C556B}"/>
          </ac:spMkLst>
        </pc:spChg>
        <pc:picChg chg="add del mod">
          <ac:chgData name="Alessandro Mauro Colelli" userId="72f669f848432c16" providerId="Windows Live" clId="Web-{F6EE2758-3B13-4DCE-B8D1-7BEF15054E41}" dt="2018-12-14T21:08:02.221" v="19"/>
          <ac:picMkLst>
            <pc:docMk/>
            <pc:sldMk cId="599229026" sldId="285"/>
            <ac:picMk id="3" creationId="{951ED140-A714-4CAE-B8B4-56829E84FADF}"/>
          </ac:picMkLst>
        </pc:picChg>
        <pc:picChg chg="add mod">
          <ac:chgData name="Alessandro Mauro Colelli" userId="72f669f848432c16" providerId="Windows Live" clId="Web-{F6EE2758-3B13-4DCE-B8D1-7BEF15054E41}" dt="2018-12-14T22:06:56.513" v="221" actId="1076"/>
          <ac:picMkLst>
            <pc:docMk/>
            <pc:sldMk cId="599229026" sldId="285"/>
            <ac:picMk id="9" creationId="{5ACBFC84-CD2E-4403-8FDC-FD8776D431A0}"/>
          </ac:picMkLst>
        </pc:picChg>
        <pc:picChg chg="add mod modCrop">
          <ac:chgData name="Alessandro Mauro Colelli" userId="72f669f848432c16" providerId="Windows Live" clId="Web-{F6EE2758-3B13-4DCE-B8D1-7BEF15054E41}" dt="2018-12-14T21:14:29.874" v="89" actId="1076"/>
          <ac:picMkLst>
            <pc:docMk/>
            <pc:sldMk cId="599229026" sldId="285"/>
            <ac:picMk id="11" creationId="{538971FD-4AD7-47CB-90BC-D355D42B6D00}"/>
          </ac:picMkLst>
        </pc:picChg>
        <pc:picChg chg="add mod modCrop">
          <ac:chgData name="Alessandro Mauro Colelli" userId="72f669f848432c16" providerId="Windows Live" clId="Web-{F6EE2758-3B13-4DCE-B8D1-7BEF15054E41}" dt="2018-12-14T21:15:27.295" v="110" actId="1076"/>
          <ac:picMkLst>
            <pc:docMk/>
            <pc:sldMk cId="599229026" sldId="285"/>
            <ac:picMk id="13" creationId="{C4330EC1-16D6-4CD3-853F-529C457956FB}"/>
          </ac:picMkLst>
        </pc:picChg>
        <pc:picChg chg="add mod modCrop">
          <ac:chgData name="Alessandro Mauro Colelli" userId="72f669f848432c16" providerId="Windows Live" clId="Web-{F6EE2758-3B13-4DCE-B8D1-7BEF15054E41}" dt="2018-12-14T21:11:32.157" v="51" actId="1076"/>
          <ac:picMkLst>
            <pc:docMk/>
            <pc:sldMk cId="599229026" sldId="285"/>
            <ac:picMk id="15" creationId="{8E6CEC56-0A90-4492-BE8A-9CBEB2A32D48}"/>
          </ac:picMkLst>
        </pc:picChg>
        <pc:picChg chg="add del mod">
          <ac:chgData name="Alessandro Mauro Colelli" userId="72f669f848432c16" providerId="Windows Live" clId="Web-{F6EE2758-3B13-4DCE-B8D1-7BEF15054E41}" dt="2018-12-14T21:15:31.764" v="111"/>
          <ac:picMkLst>
            <pc:docMk/>
            <pc:sldMk cId="599229026" sldId="285"/>
            <ac:picMk id="17" creationId="{DC889AD4-3A25-4351-93FF-E9373D2FA57B}"/>
          </ac:picMkLst>
        </pc:picChg>
        <pc:picChg chg="add mod modCrop">
          <ac:chgData name="Alessandro Mauro Colelli" userId="72f669f848432c16" providerId="Windows Live" clId="Web-{F6EE2758-3B13-4DCE-B8D1-7BEF15054E41}" dt="2018-12-14T21:15:13.124" v="107" actId="1076"/>
          <ac:picMkLst>
            <pc:docMk/>
            <pc:sldMk cId="599229026" sldId="285"/>
            <ac:picMk id="19" creationId="{57811824-3FDB-45E5-AD86-7685740359D7}"/>
          </ac:picMkLst>
        </pc:picChg>
        <pc:picChg chg="add mod modCrop">
          <ac:chgData name="Alessandro Mauro Colelli" userId="72f669f848432c16" providerId="Windows Live" clId="Web-{F6EE2758-3B13-4DCE-B8D1-7BEF15054E41}" dt="2018-12-14T21:15:15.889" v="108" actId="1076"/>
          <ac:picMkLst>
            <pc:docMk/>
            <pc:sldMk cId="599229026" sldId="285"/>
            <ac:picMk id="21" creationId="{49A4C674-16B4-4470-95BF-9E5077FEEF13}"/>
          </ac:picMkLst>
        </pc:picChg>
      </pc:sldChg>
      <pc:sldChg chg="addSp delSp modSp add replId">
        <pc:chgData name="Alessandro Mauro Colelli" userId="72f669f848432c16" providerId="Windows Live" clId="Web-{F6EE2758-3B13-4DCE-B8D1-7BEF15054E41}" dt="2018-12-14T22:39:12.487" v="232" actId="20577"/>
        <pc:sldMkLst>
          <pc:docMk/>
          <pc:sldMk cId="2884502466" sldId="288"/>
        </pc:sldMkLst>
        <pc:spChg chg="mod">
          <ac:chgData name="Alessandro Mauro Colelli" userId="72f669f848432c16" providerId="Windows Live" clId="Web-{F6EE2758-3B13-4DCE-B8D1-7BEF15054E41}" dt="2018-12-14T21:59:22.399" v="167" actId="20577"/>
          <ac:spMkLst>
            <pc:docMk/>
            <pc:sldMk cId="2884502466" sldId="288"/>
            <ac:spMk id="2" creationId="{D2A66BDB-5C9C-4DFD-B70C-12B15D25849A}"/>
          </ac:spMkLst>
        </pc:spChg>
        <pc:spChg chg="mod">
          <ac:chgData name="Alessandro Mauro Colelli" userId="72f669f848432c16" providerId="Windows Live" clId="Web-{F6EE2758-3B13-4DCE-B8D1-7BEF15054E41}" dt="2018-12-14T22:39:12.487" v="232" actId="20577"/>
          <ac:spMkLst>
            <pc:docMk/>
            <pc:sldMk cId="2884502466" sldId="288"/>
            <ac:spMk id="8" creationId="{C533B5D0-C7F6-4B6F-80DF-847341EE4332}"/>
          </ac:spMkLst>
        </pc:spChg>
        <pc:spChg chg="add mod">
          <ac:chgData name="Alessandro Mauro Colelli" userId="72f669f848432c16" providerId="Windows Live" clId="Web-{F6EE2758-3B13-4DCE-B8D1-7BEF15054E41}" dt="2018-12-14T22:02:11.370" v="219" actId="14100"/>
          <ac:spMkLst>
            <pc:docMk/>
            <pc:sldMk cId="2884502466" sldId="288"/>
            <ac:spMk id="14" creationId="{0D105783-90F6-48F2-9895-BBAA6AA89CB1}"/>
          </ac:spMkLst>
        </pc:spChg>
        <pc:spChg chg="add del">
          <ac:chgData name="Alessandro Mauro Colelli" userId="72f669f848432c16" providerId="Windows Live" clId="Web-{F6EE2758-3B13-4DCE-B8D1-7BEF15054E41}" dt="2018-12-14T22:01:36.400" v="191"/>
          <ac:spMkLst>
            <pc:docMk/>
            <pc:sldMk cId="2884502466" sldId="288"/>
            <ac:spMk id="16" creationId="{C61FE8BE-5AF7-46B5-A5A1-84B98409B055}"/>
          </ac:spMkLst>
        </pc:spChg>
        <pc:spChg chg="mod">
          <ac:chgData name="Alessandro Mauro Colelli" userId="72f669f848432c16" providerId="Windows Live" clId="Web-{F6EE2758-3B13-4DCE-B8D1-7BEF15054E41}" dt="2018-12-14T22:01:39.635" v="193" actId="20577"/>
          <ac:spMkLst>
            <pc:docMk/>
            <pc:sldMk cId="2884502466" sldId="288"/>
            <ac:spMk id="23" creationId="{6F663BAB-6133-4CC8-8E24-26A183B97215}"/>
          </ac:spMkLst>
        </pc:spChg>
        <pc:spChg chg="mod">
          <ac:chgData name="Alessandro Mauro Colelli" userId="72f669f848432c16" providerId="Windows Live" clId="Web-{F6EE2758-3B13-4DCE-B8D1-7BEF15054E41}" dt="2018-12-14T21:48:54.016" v="139" actId="20577"/>
          <ac:spMkLst>
            <pc:docMk/>
            <pc:sldMk cId="2884502466" sldId="288"/>
            <ac:spMk id="24" creationId="{8D2678B7-82EF-4AD3-88EB-DC8E049C556B}"/>
          </ac:spMkLst>
        </pc:spChg>
        <pc:picChg chg="add del mod">
          <ac:chgData name="Alessandro Mauro Colelli" userId="72f669f848432c16" providerId="Windows Live" clId="Web-{F6EE2758-3B13-4DCE-B8D1-7BEF15054E41}" dt="2018-12-14T21:42:56.231" v="127"/>
          <ac:picMkLst>
            <pc:docMk/>
            <pc:sldMk cId="2884502466" sldId="288"/>
            <ac:picMk id="3" creationId="{A5C68007-8D95-44B5-AF55-C9711916855E}"/>
          </ac:picMkLst>
        </pc:picChg>
        <pc:picChg chg="del">
          <ac:chgData name="Alessandro Mauro Colelli" userId="72f669f848432c16" providerId="Windows Live" clId="Web-{F6EE2758-3B13-4DCE-B8D1-7BEF15054E41}" dt="2018-12-14T21:42:30.122" v="115"/>
          <ac:picMkLst>
            <pc:docMk/>
            <pc:sldMk cId="2884502466" sldId="288"/>
            <ac:picMk id="9" creationId="{5ACBFC84-CD2E-4403-8FDC-FD8776D431A0}"/>
          </ac:picMkLst>
        </pc:picChg>
        <pc:picChg chg="add mod">
          <ac:chgData name="Alessandro Mauro Colelli" userId="72f669f848432c16" providerId="Windows Live" clId="Web-{F6EE2758-3B13-4DCE-B8D1-7BEF15054E41}" dt="2018-12-14T21:48:40.157" v="138" actId="1076"/>
          <ac:picMkLst>
            <pc:docMk/>
            <pc:sldMk cId="2884502466" sldId="288"/>
            <ac:picMk id="10" creationId="{CFC4EFBB-DA7E-435E-A235-164745ECDE6D}"/>
          </ac:picMkLst>
        </pc:picChg>
        <pc:picChg chg="del">
          <ac:chgData name="Alessandro Mauro Colelli" userId="72f669f848432c16" providerId="Windows Live" clId="Web-{F6EE2758-3B13-4DCE-B8D1-7BEF15054E41}" dt="2018-12-14T21:42:33.465" v="116"/>
          <ac:picMkLst>
            <pc:docMk/>
            <pc:sldMk cId="2884502466" sldId="288"/>
            <ac:picMk id="11" creationId="{538971FD-4AD7-47CB-90BC-D355D42B6D00}"/>
          </ac:picMkLst>
        </pc:picChg>
        <pc:picChg chg="del">
          <ac:chgData name="Alessandro Mauro Colelli" userId="72f669f848432c16" providerId="Windows Live" clId="Web-{F6EE2758-3B13-4DCE-B8D1-7BEF15054E41}" dt="2018-12-14T21:42:34.090" v="117"/>
          <ac:picMkLst>
            <pc:docMk/>
            <pc:sldMk cId="2884502466" sldId="288"/>
            <ac:picMk id="13" creationId="{C4330EC1-16D6-4CD3-853F-529C457956FB}"/>
          </ac:picMkLst>
        </pc:picChg>
        <pc:picChg chg="del">
          <ac:chgData name="Alessandro Mauro Colelli" userId="72f669f848432c16" providerId="Windows Live" clId="Web-{F6EE2758-3B13-4DCE-B8D1-7BEF15054E41}" dt="2018-12-14T21:42:34.668" v="118"/>
          <ac:picMkLst>
            <pc:docMk/>
            <pc:sldMk cId="2884502466" sldId="288"/>
            <ac:picMk id="15" creationId="{8E6CEC56-0A90-4492-BE8A-9CBEB2A32D48}"/>
          </ac:picMkLst>
        </pc:picChg>
        <pc:picChg chg="del">
          <ac:chgData name="Alessandro Mauro Colelli" userId="72f669f848432c16" providerId="Windows Live" clId="Web-{F6EE2758-3B13-4DCE-B8D1-7BEF15054E41}" dt="2018-12-14T21:42:35.340" v="119"/>
          <ac:picMkLst>
            <pc:docMk/>
            <pc:sldMk cId="2884502466" sldId="288"/>
            <ac:picMk id="19" creationId="{57811824-3FDB-45E5-AD86-7685740359D7}"/>
          </ac:picMkLst>
        </pc:picChg>
        <pc:picChg chg="add del">
          <ac:chgData name="Alessandro Mauro Colelli" userId="72f669f848432c16" providerId="Windows Live" clId="Web-{F6EE2758-3B13-4DCE-B8D1-7BEF15054E41}" dt="2018-12-14T21:42:41.184" v="122"/>
          <ac:picMkLst>
            <pc:docMk/>
            <pc:sldMk cId="2884502466" sldId="288"/>
            <ac:picMk id="21" creationId="{49A4C674-16B4-4470-95BF-9E5077FEEF13}"/>
          </ac:picMkLst>
        </pc:picChg>
      </pc:sldChg>
    </pc:docChg>
  </pc:docChgLst>
  <pc:docChgLst>
    <pc:chgData name="Guest User" providerId="Windows Live" clId="Web-{B8CB7F0D-35C1-40E5-ADFA-0E47D4C9D4CB}"/>
    <pc:docChg chg="addSld modSld sldOrd">
      <pc:chgData name="Guest User" userId="" providerId="Windows Live" clId="Web-{B8CB7F0D-35C1-40E5-ADFA-0E47D4C9D4CB}" dt="2018-12-14T16:36:23.702" v="231" actId="1076"/>
      <pc:docMkLst>
        <pc:docMk/>
      </pc:docMkLst>
      <pc:sldChg chg="addSp modSp">
        <pc:chgData name="Guest User" userId="" providerId="Windows Live" clId="Web-{B8CB7F0D-35C1-40E5-ADFA-0E47D4C9D4CB}" dt="2018-12-14T16:36:23.702" v="231" actId="1076"/>
        <pc:sldMkLst>
          <pc:docMk/>
          <pc:sldMk cId="2240012296" sldId="277"/>
        </pc:sldMkLst>
        <pc:spChg chg="add mod">
          <ac:chgData name="Guest User" userId="" providerId="Windows Live" clId="Web-{B8CB7F0D-35C1-40E5-ADFA-0E47D4C9D4CB}" dt="2018-12-14T16:36:00.686" v="224" actId="20577"/>
          <ac:spMkLst>
            <pc:docMk/>
            <pc:sldMk cId="2240012296" sldId="277"/>
            <ac:spMk id="8" creationId="{CBEC378A-E087-4D36-AEB3-6E109163A882}"/>
          </ac:spMkLst>
        </pc:spChg>
        <pc:picChg chg="mod">
          <ac:chgData name="Guest User" userId="" providerId="Windows Live" clId="Web-{B8CB7F0D-35C1-40E5-ADFA-0E47D4C9D4CB}" dt="2018-12-14T16:36:20.015" v="230" actId="1076"/>
          <ac:picMkLst>
            <pc:docMk/>
            <pc:sldMk cId="2240012296" sldId="277"/>
            <ac:picMk id="7" creationId="{A52AE1E1-C041-47CF-A1E7-74B20B934E6D}"/>
          </ac:picMkLst>
        </pc:picChg>
        <pc:picChg chg="mod">
          <ac:chgData name="Guest User" userId="" providerId="Windows Live" clId="Web-{B8CB7F0D-35C1-40E5-ADFA-0E47D4C9D4CB}" dt="2018-12-14T16:36:13.686" v="228" actId="1076"/>
          <ac:picMkLst>
            <pc:docMk/>
            <pc:sldMk cId="2240012296" sldId="277"/>
            <ac:picMk id="9" creationId="{945AB50B-6620-416C-896C-EB6958328117}"/>
          </ac:picMkLst>
        </pc:picChg>
        <pc:picChg chg="mod">
          <ac:chgData name="Guest User" userId="" providerId="Windows Live" clId="Web-{B8CB7F0D-35C1-40E5-ADFA-0E47D4C9D4CB}" dt="2018-12-14T16:36:09.905" v="227" actId="1076"/>
          <ac:picMkLst>
            <pc:docMk/>
            <pc:sldMk cId="2240012296" sldId="277"/>
            <ac:picMk id="12" creationId="{065E81A2-8DED-4F65-8A71-01CAC5E13FB8}"/>
          </ac:picMkLst>
        </pc:picChg>
        <pc:picChg chg="mod">
          <ac:chgData name="Guest User" userId="" providerId="Windows Live" clId="Web-{B8CB7F0D-35C1-40E5-ADFA-0E47D4C9D4CB}" dt="2018-12-14T16:36:23.702" v="231" actId="1076"/>
          <ac:picMkLst>
            <pc:docMk/>
            <pc:sldMk cId="2240012296" sldId="277"/>
            <ac:picMk id="15" creationId="{C3959DF5-DF9A-4440-A761-60CDEA926935}"/>
          </ac:picMkLst>
        </pc:picChg>
      </pc:sldChg>
      <pc:sldChg chg="delSp modSp ord">
        <pc:chgData name="Guest User" userId="" providerId="Windows Live" clId="Web-{B8CB7F0D-35C1-40E5-ADFA-0E47D4C9D4CB}" dt="2018-12-14T16:31:28.152" v="48" actId="1076"/>
        <pc:sldMkLst>
          <pc:docMk/>
          <pc:sldMk cId="2697240910" sldId="282"/>
        </pc:sldMkLst>
        <pc:picChg chg="del">
          <ac:chgData name="Guest User" userId="" providerId="Windows Live" clId="Web-{B8CB7F0D-35C1-40E5-ADFA-0E47D4C9D4CB}" dt="2018-12-14T16:31:11.808" v="43"/>
          <ac:picMkLst>
            <pc:docMk/>
            <pc:sldMk cId="2697240910" sldId="282"/>
            <ac:picMk id="11" creationId="{2B1F80F7-ADE7-4707-81C4-3865373E29B2}"/>
          </ac:picMkLst>
        </pc:picChg>
        <pc:picChg chg="mod">
          <ac:chgData name="Guest User" userId="" providerId="Windows Live" clId="Web-{B8CB7F0D-35C1-40E5-ADFA-0E47D4C9D4CB}" dt="2018-12-14T16:31:22.434" v="45" actId="1076"/>
          <ac:picMkLst>
            <pc:docMk/>
            <pc:sldMk cId="2697240910" sldId="282"/>
            <ac:picMk id="13" creationId="{2B686F24-661C-41DA-99FD-F1756132A25F}"/>
          </ac:picMkLst>
        </pc:picChg>
        <pc:picChg chg="del">
          <ac:chgData name="Guest User" userId="" providerId="Windows Live" clId="Web-{B8CB7F0D-35C1-40E5-ADFA-0E47D4C9D4CB}" dt="2018-12-14T16:31:13.465" v="44"/>
          <ac:picMkLst>
            <pc:docMk/>
            <pc:sldMk cId="2697240910" sldId="282"/>
            <ac:picMk id="15" creationId="{D4A75659-3199-415F-BDFD-BE5EBC4FA462}"/>
          </ac:picMkLst>
        </pc:picChg>
        <pc:picChg chg="mod">
          <ac:chgData name="Guest User" userId="" providerId="Windows Live" clId="Web-{B8CB7F0D-35C1-40E5-ADFA-0E47D4C9D4CB}" dt="2018-12-14T16:31:28.152" v="48" actId="1076"/>
          <ac:picMkLst>
            <pc:docMk/>
            <pc:sldMk cId="2697240910" sldId="282"/>
            <ac:picMk id="17" creationId="{6CEA9132-73FE-4DD9-A035-17CB5E59ABBF}"/>
          </ac:picMkLst>
        </pc:picChg>
      </pc:sldChg>
      <pc:sldChg chg="addSp delSp modSp add replId">
        <pc:chgData name="Guest User" userId="" providerId="Windows Live" clId="Web-{B8CB7F0D-35C1-40E5-ADFA-0E47D4C9D4CB}" dt="2018-12-14T16:32:01.434" v="55" actId="1076"/>
        <pc:sldMkLst>
          <pc:docMk/>
          <pc:sldMk cId="343826558" sldId="287"/>
        </pc:sldMkLst>
        <pc:spChg chg="mod">
          <ac:chgData name="Guest User" userId="" providerId="Windows Live" clId="Web-{B8CB7F0D-35C1-40E5-ADFA-0E47D4C9D4CB}" dt="2018-12-14T16:30:46.793" v="41" actId="20577"/>
          <ac:spMkLst>
            <pc:docMk/>
            <pc:sldMk cId="343826558" sldId="287"/>
            <ac:spMk id="3" creationId="{1D08B3B5-B64E-4E17-886B-5E42489A0C93}"/>
          </ac:spMkLst>
        </pc:spChg>
        <pc:picChg chg="add mod">
          <ac:chgData name="Guest User" userId="" providerId="Windows Live" clId="Web-{B8CB7F0D-35C1-40E5-ADFA-0E47D4C9D4CB}" dt="2018-12-14T16:32:01.434" v="55" actId="1076"/>
          <ac:picMkLst>
            <pc:docMk/>
            <pc:sldMk cId="343826558" sldId="287"/>
            <ac:picMk id="7" creationId="{D2E3F388-FE6D-4E51-A1A3-741FAFF268DB}"/>
          </ac:picMkLst>
        </pc:picChg>
        <pc:picChg chg="mod">
          <ac:chgData name="Guest User" userId="" providerId="Windows Live" clId="Web-{B8CB7F0D-35C1-40E5-ADFA-0E47D4C9D4CB}" dt="2018-12-14T16:31:53.090" v="52" actId="1076"/>
          <ac:picMkLst>
            <pc:docMk/>
            <pc:sldMk cId="343826558" sldId="287"/>
            <ac:picMk id="11" creationId="{2B1F80F7-ADE7-4707-81C4-3865373E29B2}"/>
          </ac:picMkLst>
        </pc:picChg>
        <pc:picChg chg="del">
          <ac:chgData name="Guest User" userId="" providerId="Windows Live" clId="Web-{B8CB7F0D-35C1-40E5-ADFA-0E47D4C9D4CB}" dt="2018-12-14T16:26:30.041" v="2"/>
          <ac:picMkLst>
            <pc:docMk/>
            <pc:sldMk cId="343826558" sldId="287"/>
            <ac:picMk id="13" creationId="{2B686F24-661C-41DA-99FD-F1756132A25F}"/>
          </ac:picMkLst>
        </pc:picChg>
        <pc:picChg chg="mod">
          <ac:chgData name="Guest User" userId="" providerId="Windows Live" clId="Web-{B8CB7F0D-35C1-40E5-ADFA-0E47D4C9D4CB}" dt="2018-12-14T16:31:51.793" v="51" actId="1076"/>
          <ac:picMkLst>
            <pc:docMk/>
            <pc:sldMk cId="343826558" sldId="287"/>
            <ac:picMk id="15" creationId="{D4A75659-3199-415F-BDFD-BE5EBC4FA462}"/>
          </ac:picMkLst>
        </pc:picChg>
        <pc:picChg chg="del">
          <ac:chgData name="Guest User" userId="" providerId="Windows Live" clId="Web-{B8CB7F0D-35C1-40E5-ADFA-0E47D4C9D4CB}" dt="2018-12-14T16:26:30.041" v="1"/>
          <ac:picMkLst>
            <pc:docMk/>
            <pc:sldMk cId="343826558" sldId="287"/>
            <ac:picMk id="17" creationId="{6CEA9132-73FE-4DD9-A035-17CB5E59ABBF}"/>
          </ac:picMkLst>
        </pc:picChg>
      </pc:sldChg>
    </pc:docChg>
  </pc:docChgLst>
  <pc:docChgLst>
    <pc:chgData name="Alessandro Mauro Colelli" userId="72f669f848432c16" providerId="Windows Live" clId="Web-{B9110884-5F42-4A2A-AE36-78EC7653835C}"/>
    <pc:docChg chg="modSld">
      <pc:chgData name="Alessandro Mauro Colelli" userId="72f669f848432c16" providerId="Windows Live" clId="Web-{B9110884-5F42-4A2A-AE36-78EC7653835C}" dt="2018-12-12T14:48:32.652" v="24" actId="20577"/>
      <pc:docMkLst>
        <pc:docMk/>
      </pc:docMkLst>
      <pc:sldChg chg="modSp">
        <pc:chgData name="Alessandro Mauro Colelli" userId="72f669f848432c16" providerId="Windows Live" clId="Web-{B9110884-5F42-4A2A-AE36-78EC7653835C}" dt="2018-12-12T14:48:31.652" v="22" actId="20577"/>
        <pc:sldMkLst>
          <pc:docMk/>
          <pc:sldMk cId="2354963942" sldId="256"/>
        </pc:sldMkLst>
        <pc:spChg chg="mod">
          <ac:chgData name="Alessandro Mauro Colelli" userId="72f669f848432c16" providerId="Windows Live" clId="Web-{B9110884-5F42-4A2A-AE36-78EC7653835C}" dt="2018-12-12T14:48:31.652" v="22" actId="20577"/>
          <ac:spMkLst>
            <pc:docMk/>
            <pc:sldMk cId="2354963942" sldId="256"/>
            <ac:spMk id="4" creationId="{2D2143CA-2DAC-1B46-9DE9-4705D836F8CD}"/>
          </ac:spMkLst>
        </pc:spChg>
      </pc:sldChg>
    </pc:docChg>
  </pc:docChgLst>
  <pc:docChgLst>
    <pc:chgData name="Alessandro Mauro Colelli" userId="72f669f848432c16" providerId="Windows Live" clId="Web-{285AC634-99B7-4905-9561-53E9723BEE5D}"/>
    <pc:docChg chg="modSld">
      <pc:chgData name="Alessandro Mauro Colelli" userId="72f669f848432c16" providerId="Windows Live" clId="Web-{285AC634-99B7-4905-9561-53E9723BEE5D}" dt="2018-12-15T10:13:33.713" v="150" actId="14100"/>
      <pc:docMkLst>
        <pc:docMk/>
      </pc:docMkLst>
      <pc:sldChg chg="modSp">
        <pc:chgData name="Alessandro Mauro Colelli" userId="72f669f848432c16" providerId="Windows Live" clId="Web-{285AC634-99B7-4905-9561-53E9723BEE5D}" dt="2018-12-15T09:51:56.899" v="0" actId="14100"/>
        <pc:sldMkLst>
          <pc:docMk/>
          <pc:sldMk cId="1136918669" sldId="272"/>
        </pc:sldMkLst>
        <pc:spChg chg="mod">
          <ac:chgData name="Alessandro Mauro Colelli" userId="72f669f848432c16" providerId="Windows Live" clId="Web-{285AC634-99B7-4905-9561-53E9723BEE5D}" dt="2018-12-15T09:51:56.899" v="0" actId="14100"/>
          <ac:spMkLst>
            <pc:docMk/>
            <pc:sldMk cId="1136918669" sldId="272"/>
            <ac:spMk id="13" creationId="{FB08E7A7-E8EF-4C27-B8E1-008BFD4F58A1}"/>
          </ac:spMkLst>
        </pc:spChg>
      </pc:sldChg>
      <pc:sldChg chg="addSp delSp modSp">
        <pc:chgData name="Alessandro Mauro Colelli" userId="72f669f848432c16" providerId="Windows Live" clId="Web-{285AC634-99B7-4905-9561-53E9723BEE5D}" dt="2018-12-15T10:13:33.713" v="150" actId="14100"/>
        <pc:sldMkLst>
          <pc:docMk/>
          <pc:sldMk cId="2202605932" sldId="273"/>
        </pc:sldMkLst>
        <pc:spChg chg="del mod">
          <ac:chgData name="Alessandro Mauro Colelli" userId="72f669f848432c16" providerId="Windows Live" clId="Web-{285AC634-99B7-4905-9561-53E9723BEE5D}" dt="2018-12-15T10:08:29.888" v="67"/>
          <ac:spMkLst>
            <pc:docMk/>
            <pc:sldMk cId="2202605932" sldId="273"/>
            <ac:spMk id="18" creationId="{0B534C30-E5B7-4C7D-A755-CF3BEA6217FD}"/>
          </ac:spMkLst>
        </pc:spChg>
        <pc:spChg chg="del mod">
          <ac:chgData name="Alessandro Mauro Colelli" userId="72f669f848432c16" providerId="Windows Live" clId="Web-{285AC634-99B7-4905-9561-53E9723BEE5D}" dt="2018-12-15T10:08:26.951" v="66"/>
          <ac:spMkLst>
            <pc:docMk/>
            <pc:sldMk cId="2202605932" sldId="273"/>
            <ac:spMk id="19" creationId="{496D2A17-4E29-42CC-991E-68BF3F07AE6B}"/>
          </ac:spMkLst>
        </pc:spChg>
        <pc:spChg chg="del mod">
          <ac:chgData name="Alessandro Mauro Colelli" userId="72f669f848432c16" providerId="Windows Live" clId="Web-{285AC634-99B7-4905-9561-53E9723BEE5D}" dt="2018-12-15T10:10:02.762" v="91"/>
          <ac:spMkLst>
            <pc:docMk/>
            <pc:sldMk cId="2202605932" sldId="273"/>
            <ac:spMk id="20" creationId="{B59BC10F-9200-457A-8C46-8FCC5E2CD956}"/>
          </ac:spMkLst>
        </pc:spChg>
        <pc:spChg chg="del mod">
          <ac:chgData name="Alessandro Mauro Colelli" userId="72f669f848432c16" providerId="Windows Live" clId="Web-{285AC634-99B7-4905-9561-53E9723BEE5D}" dt="2018-12-15T10:09:55.559" v="85"/>
          <ac:spMkLst>
            <pc:docMk/>
            <pc:sldMk cId="2202605932" sldId="273"/>
            <ac:spMk id="21" creationId="{CB23E941-125A-423F-BDBF-53DE9D374566}"/>
          </ac:spMkLst>
        </pc:spChg>
        <pc:spChg chg="del mod">
          <ac:chgData name="Alessandro Mauro Colelli" userId="72f669f848432c16" providerId="Windows Live" clId="Web-{285AC634-99B7-4905-9561-53E9723BEE5D}" dt="2018-12-15T10:08:31.966" v="69"/>
          <ac:spMkLst>
            <pc:docMk/>
            <pc:sldMk cId="2202605932" sldId="273"/>
            <ac:spMk id="22" creationId="{C5C8A245-E7C8-4412-A600-4376B81FCA40}"/>
          </ac:spMkLst>
        </pc:spChg>
        <pc:spChg chg="del mod">
          <ac:chgData name="Alessandro Mauro Colelli" userId="72f669f848432c16" providerId="Windows Live" clId="Web-{285AC634-99B7-4905-9561-53E9723BEE5D}" dt="2018-12-15T09:59:43.128" v="20"/>
          <ac:spMkLst>
            <pc:docMk/>
            <pc:sldMk cId="2202605932" sldId="273"/>
            <ac:spMk id="23" creationId="{38D42A80-25D6-4093-B6F8-8D89CDE1827A}"/>
          </ac:spMkLst>
        </pc:spChg>
        <pc:spChg chg="del mod">
          <ac:chgData name="Alessandro Mauro Colelli" userId="72f669f848432c16" providerId="Windows Live" clId="Web-{285AC634-99B7-4905-9561-53E9723BEE5D}" dt="2018-12-15T10:09:57.216" v="86"/>
          <ac:spMkLst>
            <pc:docMk/>
            <pc:sldMk cId="2202605932" sldId="273"/>
            <ac:spMk id="24" creationId="{2017A9AA-E38A-4D28-ADA4-C99FB5F4ED44}"/>
          </ac:spMkLst>
        </pc:spChg>
        <pc:spChg chg="del mod">
          <ac:chgData name="Alessandro Mauro Colelli" userId="72f669f848432c16" providerId="Windows Live" clId="Web-{285AC634-99B7-4905-9561-53E9723BEE5D}" dt="2018-12-15T10:08:34.654" v="70"/>
          <ac:spMkLst>
            <pc:docMk/>
            <pc:sldMk cId="2202605932" sldId="273"/>
            <ac:spMk id="25" creationId="{DFEE414D-BE26-4AA7-B88B-E0DF30E88897}"/>
          </ac:spMkLst>
        </pc:spChg>
        <pc:spChg chg="mod">
          <ac:chgData name="Alessandro Mauro Colelli" userId="72f669f848432c16" providerId="Windows Live" clId="Web-{285AC634-99B7-4905-9561-53E9723BEE5D}" dt="2018-12-15T10:13:26.479" v="147" actId="1076"/>
          <ac:spMkLst>
            <pc:docMk/>
            <pc:sldMk cId="2202605932" sldId="273"/>
            <ac:spMk id="26" creationId="{DA141199-87F5-45D5-9CEB-2A91C7F24371}"/>
          </ac:spMkLst>
        </pc:spChg>
        <pc:spChg chg="del mod">
          <ac:chgData name="Alessandro Mauro Colelli" userId="72f669f848432c16" providerId="Windows Live" clId="Web-{285AC634-99B7-4905-9561-53E9723BEE5D}" dt="2018-12-15T10:10:01.559" v="90"/>
          <ac:spMkLst>
            <pc:docMk/>
            <pc:sldMk cId="2202605932" sldId="273"/>
            <ac:spMk id="27" creationId="{696DF24C-1D9B-40CD-8365-4EDD04C6E330}"/>
          </ac:spMkLst>
        </pc:spChg>
        <pc:spChg chg="add mod">
          <ac:chgData name="Alessandro Mauro Colelli" userId="72f669f848432c16" providerId="Windows Live" clId="Web-{285AC634-99B7-4905-9561-53E9723BEE5D}" dt="2018-12-15T10:12:29.417" v="131" actId="1076"/>
          <ac:spMkLst>
            <pc:docMk/>
            <pc:sldMk cId="2202605932" sldId="273"/>
            <ac:spMk id="28" creationId="{FB03A295-FF54-42D2-8632-C795628D5C9B}"/>
          </ac:spMkLst>
        </pc:spChg>
        <pc:spChg chg="add mod">
          <ac:chgData name="Alessandro Mauro Colelli" userId="72f669f848432c16" providerId="Windows Live" clId="Web-{285AC634-99B7-4905-9561-53E9723BEE5D}" dt="2018-12-15T10:12:39.354" v="135" actId="688"/>
          <ac:spMkLst>
            <pc:docMk/>
            <pc:sldMk cId="2202605932" sldId="273"/>
            <ac:spMk id="39" creationId="{5CE318F7-ABC3-4CB8-BEDF-1AB966BCC94C}"/>
          </ac:spMkLst>
        </pc:spChg>
        <pc:picChg chg="add mod">
          <ac:chgData name="Alessandro Mauro Colelli" userId="72f669f848432c16" providerId="Windows Live" clId="Web-{285AC634-99B7-4905-9561-53E9723BEE5D}" dt="2018-12-15T10:12:29.417" v="129" actId="1076"/>
          <ac:picMkLst>
            <pc:docMk/>
            <pc:sldMk cId="2202605932" sldId="273"/>
            <ac:picMk id="3" creationId="{9F100666-20FF-42AD-BB8A-0023AC2AD9E5}"/>
          </ac:picMkLst>
        </pc:picChg>
        <pc:picChg chg="mod">
          <ac:chgData name="Alessandro Mauro Colelli" userId="72f669f848432c16" providerId="Windows Live" clId="Web-{285AC634-99B7-4905-9561-53E9723BEE5D}" dt="2018-12-15T10:13:33.713" v="150" actId="14100"/>
          <ac:picMkLst>
            <pc:docMk/>
            <pc:sldMk cId="2202605932" sldId="273"/>
            <ac:picMk id="9" creationId="{9691E2C8-02B5-45F1-8EC7-ABB2854956BC}"/>
          </ac:picMkLst>
        </pc:picChg>
        <pc:picChg chg="add mod">
          <ac:chgData name="Alessandro Mauro Colelli" userId="72f669f848432c16" providerId="Windows Live" clId="Web-{285AC634-99B7-4905-9561-53E9723BEE5D}" dt="2018-12-15T10:13:12.807" v="145" actId="1076"/>
          <ac:picMkLst>
            <pc:docMk/>
            <pc:sldMk cId="2202605932" sldId="273"/>
            <ac:picMk id="10" creationId="{F18595DA-30AF-42AD-BCCB-2C3A109F9E21}"/>
          </ac:picMkLst>
        </pc:picChg>
        <pc:picChg chg="mod">
          <ac:chgData name="Alessandro Mauro Colelli" userId="72f669f848432c16" providerId="Windows Live" clId="Web-{285AC634-99B7-4905-9561-53E9723BEE5D}" dt="2018-12-15T10:12:07.808" v="123" actId="14100"/>
          <ac:picMkLst>
            <pc:docMk/>
            <pc:sldMk cId="2202605932" sldId="273"/>
            <ac:picMk id="11" creationId="{807ED5DF-1C44-423B-AF3D-0ECAABF26F4C}"/>
          </ac:picMkLst>
        </pc:picChg>
        <pc:picChg chg="del mod">
          <ac:chgData name="Alessandro Mauro Colelli" userId="72f669f848432c16" providerId="Windows Live" clId="Web-{285AC634-99B7-4905-9561-53E9723BEE5D}" dt="2018-12-15T10:08:26.045" v="65"/>
          <ac:picMkLst>
            <pc:docMk/>
            <pc:sldMk cId="2202605932" sldId="273"/>
            <ac:picMk id="12" creationId="{6AE2C979-D43F-4091-A021-B7FA981D6E98}"/>
          </ac:picMkLst>
        </pc:picChg>
        <pc:picChg chg="mod">
          <ac:chgData name="Alessandro Mauro Colelli" userId="72f669f848432c16" providerId="Windows Live" clId="Web-{285AC634-99B7-4905-9561-53E9723BEE5D}" dt="2018-12-15T10:13:26.463" v="146" actId="1076"/>
          <ac:picMkLst>
            <pc:docMk/>
            <pc:sldMk cId="2202605932" sldId="273"/>
            <ac:picMk id="14" creationId="{2B1650DC-622B-4178-A862-92659315874B}"/>
          </ac:picMkLst>
        </pc:picChg>
        <pc:picChg chg="add mod">
          <ac:chgData name="Alessandro Mauro Colelli" userId="72f669f848432c16" providerId="Windows Live" clId="Web-{285AC634-99B7-4905-9561-53E9723BEE5D}" dt="2018-12-15T10:12:46.948" v="140" actId="1076"/>
          <ac:picMkLst>
            <pc:docMk/>
            <pc:sldMk cId="2202605932" sldId="273"/>
            <ac:picMk id="15" creationId="{45B69AB3-F151-47BD-A8A6-1ECB2FA602F3}"/>
          </ac:picMkLst>
        </pc:picChg>
        <pc:picChg chg="del mod">
          <ac:chgData name="Alessandro Mauro Colelli" userId="72f669f848432c16" providerId="Windows Live" clId="Web-{285AC634-99B7-4905-9561-53E9723BEE5D}" dt="2018-12-15T10:08:30.326" v="68"/>
          <ac:picMkLst>
            <pc:docMk/>
            <pc:sldMk cId="2202605932" sldId="273"/>
            <ac:picMk id="16" creationId="{9FA28E26-713B-4B41-8761-69E7DE7DA81E}"/>
          </ac:picMkLst>
        </pc:picChg>
        <pc:picChg chg="add del mod">
          <ac:chgData name="Alessandro Mauro Colelli" userId="72f669f848432c16" providerId="Windows Live" clId="Web-{285AC634-99B7-4905-9561-53E9723BEE5D}" dt="2018-12-15T10:09:44.732" v="80"/>
          <ac:picMkLst>
            <pc:docMk/>
            <pc:sldMk cId="2202605932" sldId="273"/>
            <ac:picMk id="29" creationId="{D1C42E16-0132-4BAA-BF1D-E385AF4E353C}"/>
          </ac:picMkLst>
        </pc:picChg>
        <pc:picChg chg="add del mod">
          <ac:chgData name="Alessandro Mauro Colelli" userId="72f669f848432c16" providerId="Windows Live" clId="Web-{285AC634-99B7-4905-9561-53E9723BEE5D}" dt="2018-12-15T10:08:43.919" v="72"/>
          <ac:picMkLst>
            <pc:docMk/>
            <pc:sldMk cId="2202605932" sldId="273"/>
            <ac:picMk id="31" creationId="{2D511EB1-8001-47CD-9BCF-A91199206B4E}"/>
          </ac:picMkLst>
        </pc:picChg>
        <pc:picChg chg="add del mod">
          <ac:chgData name="Alessandro Mauro Colelli" userId="72f669f848432c16" providerId="Windows Live" clId="Web-{285AC634-99B7-4905-9561-53E9723BEE5D}" dt="2018-12-15T10:09:46.434" v="81"/>
          <ac:picMkLst>
            <pc:docMk/>
            <pc:sldMk cId="2202605932" sldId="273"/>
            <ac:picMk id="33" creationId="{EE077E19-7758-4501-BC73-AD3118CD6A5D}"/>
          </ac:picMkLst>
        </pc:picChg>
        <pc:picChg chg="add mod">
          <ac:chgData name="Alessandro Mauro Colelli" userId="72f669f848432c16" providerId="Windows Live" clId="Web-{285AC634-99B7-4905-9561-53E9723BEE5D}" dt="2018-12-15T10:13:26.495" v="149" actId="1076"/>
          <ac:picMkLst>
            <pc:docMk/>
            <pc:sldMk cId="2202605932" sldId="273"/>
            <ac:picMk id="35" creationId="{8BE6EE4C-15DB-4F44-8A96-98DABE76C970}"/>
          </ac:picMkLst>
        </pc:picChg>
        <pc:picChg chg="add mod">
          <ac:chgData name="Alessandro Mauro Colelli" userId="72f669f848432c16" providerId="Windows Live" clId="Web-{285AC634-99B7-4905-9561-53E9723BEE5D}" dt="2018-12-15T10:13:26.479" v="148" actId="1076"/>
          <ac:picMkLst>
            <pc:docMk/>
            <pc:sldMk cId="2202605932" sldId="273"/>
            <ac:picMk id="37" creationId="{925E8F69-AAD3-4793-A572-B16A0CECBD9A}"/>
          </ac:picMkLst>
        </pc:picChg>
      </pc:sldChg>
    </pc:docChg>
  </pc:docChgLst>
  <pc:docChgLst>
    <pc:chgData name="Wasiq Rumaney" userId="b8cb86bc6396b617" providerId="Windows Live" clId="Web-{B17FF94B-9A7D-4897-ACF7-FE34665AC321}"/>
    <pc:docChg chg="sldOrd">
      <pc:chgData name="Wasiq Rumaney" userId="b8cb86bc6396b617" providerId="Windows Live" clId="Web-{B17FF94B-9A7D-4897-ACF7-FE34665AC321}" dt="2018-12-16T10:39:20.386" v="1"/>
      <pc:docMkLst>
        <pc:docMk/>
      </pc:docMkLst>
      <pc:sldChg chg="ord">
        <pc:chgData name="Wasiq Rumaney" userId="b8cb86bc6396b617" providerId="Windows Live" clId="Web-{B17FF94B-9A7D-4897-ACF7-FE34665AC321}" dt="2018-12-16T10:39:20.386" v="1"/>
        <pc:sldMkLst>
          <pc:docMk/>
          <pc:sldMk cId="1851915412" sldId="283"/>
        </pc:sldMkLst>
      </pc:sldChg>
    </pc:docChg>
  </pc:docChgLst>
  <pc:docChgLst>
    <pc:chgData name="abdelrahman elskhawy" userId="ca30b1d7ff4652ed" providerId="Windows Live" clId="Web-{78DF992B-BDE9-4F9D-B491-9D70F74E4D02}"/>
    <pc:docChg chg="modSld">
      <pc:chgData name="abdelrahman elskhawy" userId="ca30b1d7ff4652ed" providerId="Windows Live" clId="Web-{78DF992B-BDE9-4F9D-B491-9D70F74E4D02}" dt="2018-12-17T10:23:45.476" v="79" actId="1076"/>
      <pc:docMkLst>
        <pc:docMk/>
      </pc:docMkLst>
      <pc:sldChg chg="modSp">
        <pc:chgData name="abdelrahman elskhawy" userId="ca30b1d7ff4652ed" providerId="Windows Live" clId="Web-{78DF992B-BDE9-4F9D-B491-9D70F74E4D02}" dt="2018-12-17T10:15:33.366" v="71" actId="20577"/>
        <pc:sldMkLst>
          <pc:docMk/>
          <pc:sldMk cId="2240012296" sldId="277"/>
        </pc:sldMkLst>
        <pc:spChg chg="mod">
          <ac:chgData name="abdelrahman elskhawy" userId="ca30b1d7ff4652ed" providerId="Windows Live" clId="Web-{78DF992B-BDE9-4F9D-B491-9D70F74E4D02}" dt="2018-12-17T10:15:19.491" v="62" actId="20577"/>
          <ac:spMkLst>
            <pc:docMk/>
            <pc:sldMk cId="2240012296" sldId="277"/>
            <ac:spMk id="8" creationId="{CBEC378A-E087-4D36-AEB3-6E109163A882}"/>
          </ac:spMkLst>
        </pc:spChg>
        <pc:spChg chg="mod">
          <ac:chgData name="abdelrahman elskhawy" userId="ca30b1d7ff4652ed" providerId="Windows Live" clId="Web-{78DF992B-BDE9-4F9D-B491-9D70F74E4D02}" dt="2018-12-17T10:15:33.366" v="71" actId="20577"/>
          <ac:spMkLst>
            <pc:docMk/>
            <pc:sldMk cId="2240012296" sldId="277"/>
            <ac:spMk id="16" creationId="{8355E32B-56A0-9946-B3B1-9E31F853C8A8}"/>
          </ac:spMkLst>
        </pc:spChg>
      </pc:sldChg>
      <pc:sldChg chg="addSp delSp modSp">
        <pc:chgData name="abdelrahman elskhawy" userId="ca30b1d7ff4652ed" providerId="Windows Live" clId="Web-{78DF992B-BDE9-4F9D-B491-9D70F74E4D02}" dt="2018-12-17T10:12:40.209" v="59" actId="1076"/>
        <pc:sldMkLst>
          <pc:docMk/>
          <pc:sldMk cId="2697240910" sldId="282"/>
        </pc:sldMkLst>
        <pc:spChg chg="mod">
          <ac:chgData name="abdelrahman elskhawy" userId="ca30b1d7ff4652ed" providerId="Windows Live" clId="Web-{78DF992B-BDE9-4F9D-B491-9D70F74E4D02}" dt="2018-12-17T10:07:20.271" v="7" actId="1076"/>
          <ac:spMkLst>
            <pc:docMk/>
            <pc:sldMk cId="2697240910" sldId="282"/>
            <ac:spMk id="2" creationId="{EB967C23-4F48-46B6-B353-026C67155532}"/>
          </ac:spMkLst>
        </pc:spChg>
        <pc:spChg chg="mod">
          <ac:chgData name="abdelrahman elskhawy" userId="ca30b1d7ff4652ed" providerId="Windows Live" clId="Web-{78DF992B-BDE9-4F9D-B491-9D70F74E4D02}" dt="2018-12-17T10:07:25.271" v="8" actId="1076"/>
          <ac:spMkLst>
            <pc:docMk/>
            <pc:sldMk cId="2697240910" sldId="282"/>
            <ac:spMk id="3" creationId="{1D08B3B5-B64E-4E17-886B-5E42489A0C93}"/>
          </ac:spMkLst>
        </pc:spChg>
        <pc:picChg chg="add mod">
          <ac:chgData name="abdelrahman elskhawy" userId="ca30b1d7ff4652ed" providerId="Windows Live" clId="Web-{78DF992B-BDE9-4F9D-B491-9D70F74E4D02}" dt="2018-12-17T10:09:16.146" v="19" actId="14100"/>
          <ac:picMkLst>
            <pc:docMk/>
            <pc:sldMk cId="2697240910" sldId="282"/>
            <ac:picMk id="7" creationId="{47AF66E9-D7C6-4BD0-A141-C8E54607FE27}"/>
          </ac:picMkLst>
        </pc:picChg>
        <pc:picChg chg="add mod">
          <ac:chgData name="abdelrahman elskhawy" userId="ca30b1d7ff4652ed" providerId="Windows Live" clId="Web-{78DF992B-BDE9-4F9D-B491-9D70F74E4D02}" dt="2018-12-17T10:09:12.568" v="18" actId="1076"/>
          <ac:picMkLst>
            <pc:docMk/>
            <pc:sldMk cId="2697240910" sldId="282"/>
            <ac:picMk id="9" creationId="{A0A7A6CD-2C79-4E96-A55B-D7E7C10CFFCD}"/>
          </ac:picMkLst>
        </pc:picChg>
        <pc:picChg chg="add mod">
          <ac:chgData name="abdelrahman elskhawy" userId="ca30b1d7ff4652ed" providerId="Windows Live" clId="Web-{78DF992B-BDE9-4F9D-B491-9D70F74E4D02}" dt="2018-12-17T10:09:41.365" v="23" actId="14100"/>
          <ac:picMkLst>
            <pc:docMk/>
            <pc:sldMk cId="2697240910" sldId="282"/>
            <ac:picMk id="11" creationId="{313DF430-C5FC-43AF-8407-5D5AAFDC2FA1}"/>
          </ac:picMkLst>
        </pc:picChg>
        <pc:picChg chg="del">
          <ac:chgData name="abdelrahman elskhawy" userId="ca30b1d7ff4652ed" providerId="Windows Live" clId="Web-{78DF992B-BDE9-4F9D-B491-9D70F74E4D02}" dt="2018-12-17T10:07:12.880" v="5"/>
          <ac:picMkLst>
            <pc:docMk/>
            <pc:sldMk cId="2697240910" sldId="282"/>
            <ac:picMk id="13" creationId="{2B686F24-661C-41DA-99FD-F1756132A25F}"/>
          </ac:picMkLst>
        </pc:picChg>
        <pc:picChg chg="add mod">
          <ac:chgData name="abdelrahman elskhawy" userId="ca30b1d7ff4652ed" providerId="Windows Live" clId="Web-{78DF992B-BDE9-4F9D-B491-9D70F74E4D02}" dt="2018-12-17T10:09:53.116" v="26" actId="1076"/>
          <ac:picMkLst>
            <pc:docMk/>
            <pc:sldMk cId="2697240910" sldId="282"/>
            <ac:picMk id="14" creationId="{AEBB898C-47D7-4624-B9B1-3A3A0654A4BD}"/>
          </ac:picMkLst>
        </pc:picChg>
        <pc:picChg chg="add mod">
          <ac:chgData name="abdelrahman elskhawy" userId="ca30b1d7ff4652ed" providerId="Windows Live" clId="Web-{78DF992B-BDE9-4F9D-B491-9D70F74E4D02}" dt="2018-12-17T10:10:26.631" v="29" actId="14100"/>
          <ac:picMkLst>
            <pc:docMk/>
            <pc:sldMk cId="2697240910" sldId="282"/>
            <ac:picMk id="16" creationId="{A2F5B807-DA8A-4897-9F2D-82AA43417A31}"/>
          </ac:picMkLst>
        </pc:picChg>
        <pc:picChg chg="del">
          <ac:chgData name="abdelrahman elskhawy" userId="ca30b1d7ff4652ed" providerId="Windows Live" clId="Web-{78DF992B-BDE9-4F9D-B491-9D70F74E4D02}" dt="2018-12-17T10:07:13.536" v="6"/>
          <ac:picMkLst>
            <pc:docMk/>
            <pc:sldMk cId="2697240910" sldId="282"/>
            <ac:picMk id="17" creationId="{6CEA9132-73FE-4DD9-A035-17CB5E59ABBF}"/>
          </ac:picMkLst>
        </pc:picChg>
        <pc:picChg chg="add mod">
          <ac:chgData name="abdelrahman elskhawy" userId="ca30b1d7ff4652ed" providerId="Windows Live" clId="Web-{78DF992B-BDE9-4F9D-B491-9D70F74E4D02}" dt="2018-12-17T10:10:40.678" v="32" actId="14100"/>
          <ac:picMkLst>
            <pc:docMk/>
            <pc:sldMk cId="2697240910" sldId="282"/>
            <ac:picMk id="19" creationId="{00CDA604-F523-4385-BF4C-DFBB42DBB4E9}"/>
          </ac:picMkLst>
        </pc:picChg>
        <pc:picChg chg="add mod">
          <ac:chgData name="abdelrahman elskhawy" userId="ca30b1d7ff4652ed" providerId="Windows Live" clId="Web-{78DF992B-BDE9-4F9D-B491-9D70F74E4D02}" dt="2018-12-17T10:10:56.474" v="36" actId="14100"/>
          <ac:picMkLst>
            <pc:docMk/>
            <pc:sldMk cId="2697240910" sldId="282"/>
            <ac:picMk id="21" creationId="{563C432F-7CB7-4593-95AB-BB8784399BAC}"/>
          </ac:picMkLst>
        </pc:picChg>
        <pc:picChg chg="add mod">
          <ac:chgData name="abdelrahman elskhawy" userId="ca30b1d7ff4652ed" providerId="Windows Live" clId="Web-{78DF992B-BDE9-4F9D-B491-9D70F74E4D02}" dt="2018-12-17T10:11:20.303" v="41" actId="14100"/>
          <ac:picMkLst>
            <pc:docMk/>
            <pc:sldMk cId="2697240910" sldId="282"/>
            <ac:picMk id="23" creationId="{01A31519-FF34-4A37-9839-65265E3FBEF9}"/>
          </ac:picMkLst>
        </pc:picChg>
        <pc:picChg chg="add mod">
          <ac:chgData name="abdelrahman elskhawy" userId="ca30b1d7ff4652ed" providerId="Windows Live" clId="Web-{78DF992B-BDE9-4F9D-B491-9D70F74E4D02}" dt="2018-12-17T10:11:40.522" v="44" actId="14100"/>
          <ac:picMkLst>
            <pc:docMk/>
            <pc:sldMk cId="2697240910" sldId="282"/>
            <ac:picMk id="25" creationId="{1688EE59-4A69-493D-9901-9D6952F10468}"/>
          </ac:picMkLst>
        </pc:picChg>
        <pc:picChg chg="add mod">
          <ac:chgData name="abdelrahman elskhawy" userId="ca30b1d7ff4652ed" providerId="Windows Live" clId="Web-{78DF992B-BDE9-4F9D-B491-9D70F74E4D02}" dt="2018-12-17T10:11:48.178" v="47" actId="1076"/>
          <ac:picMkLst>
            <pc:docMk/>
            <pc:sldMk cId="2697240910" sldId="282"/>
            <ac:picMk id="27" creationId="{BAEF5EAF-E202-407C-BBDC-12C887CA3C1F}"/>
          </ac:picMkLst>
        </pc:picChg>
        <pc:picChg chg="add mod">
          <ac:chgData name="abdelrahman elskhawy" userId="ca30b1d7ff4652ed" providerId="Windows Live" clId="Web-{78DF992B-BDE9-4F9D-B491-9D70F74E4D02}" dt="2018-12-17T10:12:02.240" v="52" actId="14100"/>
          <ac:picMkLst>
            <pc:docMk/>
            <pc:sldMk cId="2697240910" sldId="282"/>
            <ac:picMk id="29" creationId="{DC43629C-AE72-4C02-BA2E-57A7DE783210}"/>
          </ac:picMkLst>
        </pc:picChg>
        <pc:picChg chg="add mod">
          <ac:chgData name="abdelrahman elskhawy" userId="ca30b1d7ff4652ed" providerId="Windows Live" clId="Web-{78DF992B-BDE9-4F9D-B491-9D70F74E4D02}" dt="2018-12-17T10:12:19.459" v="55" actId="14100"/>
          <ac:picMkLst>
            <pc:docMk/>
            <pc:sldMk cId="2697240910" sldId="282"/>
            <ac:picMk id="31" creationId="{5C5FA690-33A0-4EBD-894C-4AF163630158}"/>
          </ac:picMkLst>
        </pc:picChg>
        <pc:picChg chg="add mod">
          <ac:chgData name="abdelrahman elskhawy" userId="ca30b1d7ff4652ed" providerId="Windows Live" clId="Web-{78DF992B-BDE9-4F9D-B491-9D70F74E4D02}" dt="2018-12-17T10:12:29.115" v="57" actId="1076"/>
          <ac:picMkLst>
            <pc:docMk/>
            <pc:sldMk cId="2697240910" sldId="282"/>
            <ac:picMk id="33" creationId="{2E3565E4-24EE-4CE6-AEED-83166D049E98}"/>
          </ac:picMkLst>
        </pc:picChg>
        <pc:picChg chg="add mod">
          <ac:chgData name="abdelrahman elskhawy" userId="ca30b1d7ff4652ed" providerId="Windows Live" clId="Web-{78DF992B-BDE9-4F9D-B491-9D70F74E4D02}" dt="2018-12-17T10:12:40.209" v="59" actId="1076"/>
          <ac:picMkLst>
            <pc:docMk/>
            <pc:sldMk cId="2697240910" sldId="282"/>
            <ac:picMk id="35" creationId="{03C8ACA1-2944-47B1-B0C7-034EA6045D9F}"/>
          </ac:picMkLst>
        </pc:picChg>
      </pc:sldChg>
      <pc:sldChg chg="addSp delSp modSp">
        <pc:chgData name="abdelrahman elskhawy" userId="ca30b1d7ff4652ed" providerId="Windows Live" clId="Web-{78DF992B-BDE9-4F9D-B491-9D70F74E4D02}" dt="2018-12-17T10:23:45.476" v="79" actId="1076"/>
        <pc:sldMkLst>
          <pc:docMk/>
          <pc:sldMk cId="343826558" sldId="287"/>
        </pc:sldMkLst>
        <pc:picChg chg="del mod">
          <ac:chgData name="abdelrahman elskhawy" userId="ca30b1d7ff4652ed" providerId="Windows Live" clId="Web-{78DF992B-BDE9-4F9D-B491-9D70F74E4D02}" dt="2018-12-17T10:23:25.664" v="73"/>
          <ac:picMkLst>
            <pc:docMk/>
            <pc:sldMk cId="343826558" sldId="287"/>
            <ac:picMk id="7" creationId="{D2E3F388-FE6D-4E51-A1A3-741FAFF268DB}"/>
          </ac:picMkLst>
        </pc:picChg>
        <pc:picChg chg="add mod">
          <ac:chgData name="abdelrahman elskhawy" userId="ca30b1d7ff4652ed" providerId="Windows Live" clId="Web-{78DF992B-BDE9-4F9D-B491-9D70F74E4D02}" dt="2018-12-17T10:23:45.476" v="79" actId="1076"/>
          <ac:picMkLst>
            <pc:docMk/>
            <pc:sldMk cId="343826558" sldId="287"/>
            <ac:picMk id="8" creationId="{CA851A5F-8DAA-4AF1-AE0E-0F4E0BC72F64}"/>
          </ac:picMkLst>
        </pc:picChg>
        <pc:picChg chg="del">
          <ac:chgData name="abdelrahman elskhawy" userId="ca30b1d7ff4652ed" providerId="Windows Live" clId="Web-{78DF992B-BDE9-4F9D-B491-9D70F74E4D02}" dt="2018-12-17T10:06:57.864" v="0"/>
          <ac:picMkLst>
            <pc:docMk/>
            <pc:sldMk cId="343826558" sldId="287"/>
            <ac:picMk id="11" creationId="{2B1F80F7-ADE7-4707-81C4-3865373E29B2}"/>
          </ac:picMkLst>
        </pc:picChg>
        <pc:picChg chg="del">
          <ac:chgData name="abdelrahman elskhawy" userId="ca30b1d7ff4652ed" providerId="Windows Live" clId="Web-{78DF992B-BDE9-4F9D-B491-9D70F74E4D02}" dt="2018-12-17T10:06:59.193" v="1"/>
          <ac:picMkLst>
            <pc:docMk/>
            <pc:sldMk cId="343826558" sldId="287"/>
            <ac:picMk id="15" creationId="{D4A75659-3199-415F-BDFD-BE5EBC4FA462}"/>
          </ac:picMkLst>
        </pc:picChg>
      </pc:sldChg>
    </pc:docChg>
  </pc:docChgLst>
  <pc:docChgLst>
    <pc:chgData name="Alessandro Mauro Colelli" userId="72f669f848432c16" providerId="Windows Live" clId="Web-{29CC9B58-AFBA-4B76-9D1B-CDB7F3ECA077}"/>
    <pc:docChg chg="modSld">
      <pc:chgData name="Alessandro Mauro Colelli" userId="72f669f848432c16" providerId="Windows Live" clId="Web-{29CC9B58-AFBA-4B76-9D1B-CDB7F3ECA077}" dt="2018-12-14T23:15:14.381" v="92" actId="20577"/>
      <pc:docMkLst>
        <pc:docMk/>
      </pc:docMkLst>
      <pc:sldChg chg="addSp modSp">
        <pc:chgData name="Alessandro Mauro Colelli" userId="72f669f848432c16" providerId="Windows Live" clId="Web-{29CC9B58-AFBA-4B76-9D1B-CDB7F3ECA077}" dt="2018-12-14T23:14:51.380" v="87" actId="20577"/>
        <pc:sldMkLst>
          <pc:docMk/>
          <pc:sldMk cId="3296571663" sldId="260"/>
        </pc:sldMkLst>
        <pc:spChg chg="mod">
          <ac:chgData name="Alessandro Mauro Colelli" userId="72f669f848432c16" providerId="Windows Live" clId="Web-{29CC9B58-AFBA-4B76-9D1B-CDB7F3ECA077}" dt="2018-12-14T23:14:51.380" v="87" actId="20577"/>
          <ac:spMkLst>
            <pc:docMk/>
            <pc:sldMk cId="3296571663" sldId="260"/>
            <ac:spMk id="2" creationId="{00000000-0000-0000-0000-000000000000}"/>
          </ac:spMkLst>
        </pc:spChg>
        <pc:spChg chg="add mod">
          <ac:chgData name="Alessandro Mauro Colelli" userId="72f669f848432c16" providerId="Windows Live" clId="Web-{29CC9B58-AFBA-4B76-9D1B-CDB7F3ECA077}" dt="2018-12-14T23:09:01.251" v="85" actId="20577"/>
          <ac:spMkLst>
            <pc:docMk/>
            <pc:sldMk cId="3296571663" sldId="260"/>
            <ac:spMk id="8" creationId="{E208DDA9-E1BA-4AB2-B857-8B8642EDFC7F}"/>
          </ac:spMkLst>
        </pc:spChg>
        <pc:picChg chg="mod">
          <ac:chgData name="Alessandro Mauro Colelli" userId="72f669f848432c16" providerId="Windows Live" clId="Web-{29CC9B58-AFBA-4B76-9D1B-CDB7F3ECA077}" dt="2018-12-14T23:07:12.187" v="9" actId="1076"/>
          <ac:picMkLst>
            <pc:docMk/>
            <pc:sldMk cId="3296571663" sldId="260"/>
            <ac:picMk id="7" creationId="{C7B7230B-B0E2-4DF3-8AA6-C0F68EB35628}"/>
          </ac:picMkLst>
        </pc:picChg>
      </pc:sldChg>
      <pc:sldChg chg="modSp">
        <pc:chgData name="Alessandro Mauro Colelli" userId="72f669f848432c16" providerId="Windows Live" clId="Web-{29CC9B58-AFBA-4B76-9D1B-CDB7F3ECA077}" dt="2018-12-14T23:14:57.193" v="88" actId="20577"/>
        <pc:sldMkLst>
          <pc:docMk/>
          <pc:sldMk cId="1136918669" sldId="272"/>
        </pc:sldMkLst>
        <pc:spChg chg="mod">
          <ac:chgData name="Alessandro Mauro Colelli" userId="72f669f848432c16" providerId="Windows Live" clId="Web-{29CC9B58-AFBA-4B76-9D1B-CDB7F3ECA077}" dt="2018-12-14T23:14:57.193" v="88" actId="20577"/>
          <ac:spMkLst>
            <pc:docMk/>
            <pc:sldMk cId="1136918669" sldId="272"/>
            <ac:spMk id="2" creationId="{BA1D2F54-38F3-452B-9F69-0BFBF34D9FF7}"/>
          </ac:spMkLst>
        </pc:spChg>
        <pc:spChg chg="mod">
          <ac:chgData name="Alessandro Mauro Colelli" userId="72f669f848432c16" providerId="Windows Live" clId="Web-{29CC9B58-AFBA-4B76-9D1B-CDB7F3ECA077}" dt="2018-12-14T23:07:09.468" v="8" actId="20577"/>
          <ac:spMkLst>
            <pc:docMk/>
            <pc:sldMk cId="1136918669" sldId="272"/>
            <ac:spMk id="13" creationId="{FB08E7A7-E8EF-4C27-B8E1-008BFD4F58A1}"/>
          </ac:spMkLst>
        </pc:spChg>
      </pc:sldChg>
      <pc:sldChg chg="modSp">
        <pc:chgData name="Alessandro Mauro Colelli" userId="72f669f848432c16" providerId="Windows Live" clId="Web-{29CC9B58-AFBA-4B76-9D1B-CDB7F3ECA077}" dt="2018-12-14T23:15:01.615" v="89" actId="20577"/>
        <pc:sldMkLst>
          <pc:docMk/>
          <pc:sldMk cId="2202605932" sldId="273"/>
        </pc:sldMkLst>
        <pc:spChg chg="mod">
          <ac:chgData name="Alessandro Mauro Colelli" userId="72f669f848432c16" providerId="Windows Live" clId="Web-{29CC9B58-AFBA-4B76-9D1B-CDB7F3ECA077}" dt="2018-12-14T23:15:01.615" v="89" actId="20577"/>
          <ac:spMkLst>
            <pc:docMk/>
            <pc:sldMk cId="2202605932" sldId="273"/>
            <ac:spMk id="2" creationId="{D2A66BDB-5C9C-4DFD-B70C-12B15D25849A}"/>
          </ac:spMkLst>
        </pc:spChg>
      </pc:sldChg>
      <pc:sldChg chg="modSp">
        <pc:chgData name="Alessandro Mauro Colelli" userId="72f669f848432c16" providerId="Windows Live" clId="Web-{29CC9B58-AFBA-4B76-9D1B-CDB7F3ECA077}" dt="2018-12-14T23:15:05.584" v="90" actId="20577"/>
        <pc:sldMkLst>
          <pc:docMk/>
          <pc:sldMk cId="3997243808" sldId="284"/>
        </pc:sldMkLst>
        <pc:spChg chg="mod">
          <ac:chgData name="Alessandro Mauro Colelli" userId="72f669f848432c16" providerId="Windows Live" clId="Web-{29CC9B58-AFBA-4B76-9D1B-CDB7F3ECA077}" dt="2018-12-14T23:15:05.584" v="90" actId="20577"/>
          <ac:spMkLst>
            <pc:docMk/>
            <pc:sldMk cId="3997243808" sldId="284"/>
            <ac:spMk id="2" creationId="{D2A66BDB-5C9C-4DFD-B70C-12B15D25849A}"/>
          </ac:spMkLst>
        </pc:spChg>
      </pc:sldChg>
      <pc:sldChg chg="modSp">
        <pc:chgData name="Alessandro Mauro Colelli" userId="72f669f848432c16" providerId="Windows Live" clId="Web-{29CC9B58-AFBA-4B76-9D1B-CDB7F3ECA077}" dt="2018-12-14T23:15:09.427" v="91" actId="20577"/>
        <pc:sldMkLst>
          <pc:docMk/>
          <pc:sldMk cId="599229026" sldId="285"/>
        </pc:sldMkLst>
        <pc:spChg chg="mod">
          <ac:chgData name="Alessandro Mauro Colelli" userId="72f669f848432c16" providerId="Windows Live" clId="Web-{29CC9B58-AFBA-4B76-9D1B-CDB7F3ECA077}" dt="2018-12-14T23:15:09.427" v="91" actId="20577"/>
          <ac:spMkLst>
            <pc:docMk/>
            <pc:sldMk cId="599229026" sldId="285"/>
            <ac:spMk id="2" creationId="{D2A66BDB-5C9C-4DFD-B70C-12B15D25849A}"/>
          </ac:spMkLst>
        </pc:spChg>
      </pc:sldChg>
      <pc:sldChg chg="modSp">
        <pc:chgData name="Alessandro Mauro Colelli" userId="72f669f848432c16" providerId="Windows Live" clId="Web-{29CC9B58-AFBA-4B76-9D1B-CDB7F3ECA077}" dt="2018-12-14T23:15:14.381" v="92" actId="20577"/>
        <pc:sldMkLst>
          <pc:docMk/>
          <pc:sldMk cId="2884502466" sldId="288"/>
        </pc:sldMkLst>
        <pc:spChg chg="mod">
          <ac:chgData name="Alessandro Mauro Colelli" userId="72f669f848432c16" providerId="Windows Live" clId="Web-{29CC9B58-AFBA-4B76-9D1B-CDB7F3ECA077}" dt="2018-12-14T23:15:14.381" v="92" actId="20577"/>
          <ac:spMkLst>
            <pc:docMk/>
            <pc:sldMk cId="2884502466" sldId="288"/>
            <ac:spMk id="2" creationId="{D2A66BDB-5C9C-4DFD-B70C-12B15D25849A}"/>
          </ac:spMkLst>
        </pc:spChg>
      </pc:sldChg>
    </pc:docChg>
  </pc:docChgLst>
  <pc:docChgLst>
    <pc:chgData name="Alessandro Mauro Colelli" userId="72f669f848432c16" providerId="Windows Live" clId="Web-{993F8B74-D67B-4220-8A9A-F4DA93222040}"/>
    <pc:docChg chg="modSld">
      <pc:chgData name="Alessandro Mauro Colelli" userId="72f669f848432c16" providerId="Windows Live" clId="Web-{993F8B74-D67B-4220-8A9A-F4DA93222040}" dt="2018-12-15T13:42:45.980" v="186" actId="20577"/>
      <pc:docMkLst>
        <pc:docMk/>
      </pc:docMkLst>
      <pc:sldChg chg="addSp modSp">
        <pc:chgData name="Alessandro Mauro Colelli" userId="72f669f848432c16" providerId="Windows Live" clId="Web-{993F8B74-D67B-4220-8A9A-F4DA93222040}" dt="2018-12-15T13:42:45.980" v="186" actId="20577"/>
        <pc:sldMkLst>
          <pc:docMk/>
          <pc:sldMk cId="2466434348" sldId="258"/>
        </pc:sldMkLst>
        <pc:spChg chg="mod">
          <ac:chgData name="Alessandro Mauro Colelli" userId="72f669f848432c16" providerId="Windows Live" clId="Web-{993F8B74-D67B-4220-8A9A-F4DA93222040}" dt="2018-12-15T13:40:22.009" v="172" actId="20577"/>
          <ac:spMkLst>
            <pc:docMk/>
            <pc:sldMk cId="2466434348" sldId="258"/>
            <ac:spMk id="3" creationId="{00000000-0000-0000-0000-000000000000}"/>
          </ac:spMkLst>
        </pc:spChg>
        <pc:spChg chg="add mod">
          <ac:chgData name="Alessandro Mauro Colelli" userId="72f669f848432c16" providerId="Windows Live" clId="Web-{993F8B74-D67B-4220-8A9A-F4DA93222040}" dt="2018-12-15T13:42:45.980" v="186" actId="20577"/>
          <ac:spMkLst>
            <pc:docMk/>
            <pc:sldMk cId="2466434348" sldId="258"/>
            <ac:spMk id="8" creationId="{3B358964-7B27-474B-A594-E3B4702A2751}"/>
          </ac:spMkLst>
        </pc:spChg>
        <pc:spChg chg="add mod">
          <ac:chgData name="Alessandro Mauro Colelli" userId="72f669f848432c16" providerId="Windows Live" clId="Web-{993F8B74-D67B-4220-8A9A-F4DA93222040}" dt="2018-12-15T13:31:36.613" v="60" actId="1076"/>
          <ac:spMkLst>
            <pc:docMk/>
            <pc:sldMk cId="2466434348" sldId="258"/>
            <ac:spMk id="11" creationId="{8600EA49-E5F4-4563-B715-62BC20847F8A}"/>
          </ac:spMkLst>
        </pc:spChg>
        <pc:picChg chg="add mod">
          <ac:chgData name="Alessandro Mauro Colelli" userId="72f669f848432c16" providerId="Windows Live" clId="Web-{993F8B74-D67B-4220-8A9A-F4DA93222040}" dt="2018-12-15T13:30:49.675" v="50" actId="1076"/>
          <ac:picMkLst>
            <pc:docMk/>
            <pc:sldMk cId="2466434348" sldId="258"/>
            <ac:picMk id="9" creationId="{4DCE6079-571B-4D5B-8AAB-D9473CF94C79}"/>
          </ac:picMkLst>
        </pc:picChg>
      </pc:sldChg>
      <pc:sldChg chg="addSp delSp modSp">
        <pc:chgData name="Alessandro Mauro Colelli" userId="72f669f848432c16" providerId="Windows Live" clId="Web-{993F8B74-D67B-4220-8A9A-F4DA93222040}" dt="2018-12-15T13:10:52.911" v="29" actId="14100"/>
        <pc:sldMkLst>
          <pc:docMk/>
          <pc:sldMk cId="2576690721" sldId="269"/>
        </pc:sldMkLst>
        <pc:picChg chg="del">
          <ac:chgData name="Alessandro Mauro Colelli" userId="72f669f848432c16" providerId="Windows Live" clId="Web-{993F8B74-D67B-4220-8A9A-F4DA93222040}" dt="2018-12-15T13:10:45.973" v="25"/>
          <ac:picMkLst>
            <pc:docMk/>
            <pc:sldMk cId="2576690721" sldId="269"/>
            <ac:picMk id="7" creationId="{2EF6229F-73B4-43BD-96B1-B7124A03CE2D}"/>
          </ac:picMkLst>
        </pc:picChg>
        <pc:picChg chg="add mod">
          <ac:chgData name="Alessandro Mauro Colelli" userId="72f669f848432c16" providerId="Windows Live" clId="Web-{993F8B74-D67B-4220-8A9A-F4DA93222040}" dt="2018-12-15T13:10:52.911" v="29" actId="14100"/>
          <ac:picMkLst>
            <pc:docMk/>
            <pc:sldMk cId="2576690721" sldId="269"/>
            <ac:picMk id="8" creationId="{54C03FFC-4EB7-4A2A-954D-971E6E61772D}"/>
          </ac:picMkLst>
        </pc:picChg>
      </pc:sldChg>
      <pc:sldChg chg="modSp">
        <pc:chgData name="Alessandro Mauro Colelli" userId="72f669f848432c16" providerId="Windows Live" clId="Web-{993F8B74-D67B-4220-8A9A-F4DA93222040}" dt="2018-12-15T10:33:17.863" v="7" actId="1076"/>
        <pc:sldMkLst>
          <pc:docMk/>
          <pc:sldMk cId="2202605932" sldId="273"/>
        </pc:sldMkLst>
        <pc:spChg chg="mod">
          <ac:chgData name="Alessandro Mauro Colelli" userId="72f669f848432c16" providerId="Windows Live" clId="Web-{993F8B74-D67B-4220-8A9A-F4DA93222040}" dt="2018-12-15T10:33:17.863" v="7" actId="1076"/>
          <ac:spMkLst>
            <pc:docMk/>
            <pc:sldMk cId="2202605932" sldId="273"/>
            <ac:spMk id="28" creationId="{FB03A295-FF54-42D2-8632-C795628D5C9B}"/>
          </ac:spMkLst>
        </pc:spChg>
        <pc:picChg chg="mod">
          <ac:chgData name="Alessandro Mauro Colelli" userId="72f669f848432c16" providerId="Windows Live" clId="Web-{993F8B74-D67B-4220-8A9A-F4DA93222040}" dt="2018-12-15T10:33:17.847" v="5" actId="1076"/>
          <ac:picMkLst>
            <pc:docMk/>
            <pc:sldMk cId="2202605932" sldId="273"/>
            <ac:picMk id="3" creationId="{9F100666-20FF-42AD-BB8A-0023AC2AD9E5}"/>
          </ac:picMkLst>
        </pc:picChg>
        <pc:picChg chg="mod">
          <ac:chgData name="Alessandro Mauro Colelli" userId="72f669f848432c16" providerId="Windows Live" clId="Web-{993F8B74-D67B-4220-8A9A-F4DA93222040}" dt="2018-12-15T10:33:17.863" v="6" actId="1076"/>
          <ac:picMkLst>
            <pc:docMk/>
            <pc:sldMk cId="2202605932" sldId="273"/>
            <ac:picMk id="10" creationId="{F18595DA-30AF-42AD-BCCB-2C3A109F9E21}"/>
          </ac:picMkLst>
        </pc:picChg>
        <pc:picChg chg="mod">
          <ac:chgData name="Alessandro Mauro Colelli" userId="72f669f848432c16" providerId="Windows Live" clId="Web-{993F8B74-D67B-4220-8A9A-F4DA93222040}" dt="2018-12-15T10:32:50.660" v="0" actId="1076"/>
          <ac:picMkLst>
            <pc:docMk/>
            <pc:sldMk cId="2202605932" sldId="273"/>
            <ac:picMk id="11" creationId="{807ED5DF-1C44-423B-AF3D-0ECAABF26F4C}"/>
          </ac:picMkLst>
        </pc:picChg>
        <pc:picChg chg="mod">
          <ac:chgData name="Alessandro Mauro Colelli" userId="72f669f848432c16" providerId="Windows Live" clId="Web-{993F8B74-D67B-4220-8A9A-F4DA93222040}" dt="2018-12-15T10:33:00.019" v="2" actId="14100"/>
          <ac:picMkLst>
            <pc:docMk/>
            <pc:sldMk cId="2202605932" sldId="273"/>
            <ac:picMk id="14" creationId="{2B1650DC-622B-4178-A862-92659315874B}"/>
          </ac:picMkLst>
        </pc:picChg>
        <pc:picChg chg="mod">
          <ac:chgData name="Alessandro Mauro Colelli" userId="72f669f848432c16" providerId="Windows Live" clId="Web-{993F8B74-D67B-4220-8A9A-F4DA93222040}" dt="2018-12-15T10:33:05.253" v="4" actId="1076"/>
          <ac:picMkLst>
            <pc:docMk/>
            <pc:sldMk cId="2202605932" sldId="273"/>
            <ac:picMk id="15" creationId="{45B69AB3-F151-47BD-A8A6-1ECB2FA602F3}"/>
          </ac:picMkLst>
        </pc:picChg>
      </pc:sldChg>
      <pc:sldChg chg="modSp">
        <pc:chgData name="Alessandro Mauro Colelli" userId="72f669f848432c16" providerId="Windows Live" clId="Web-{993F8B74-D67B-4220-8A9A-F4DA93222040}" dt="2018-12-15T12:58:48.027" v="19" actId="20577"/>
        <pc:sldMkLst>
          <pc:docMk/>
          <pc:sldMk cId="3997243808" sldId="284"/>
        </pc:sldMkLst>
        <pc:spChg chg="mod">
          <ac:chgData name="Alessandro Mauro Colelli" userId="72f669f848432c16" providerId="Windows Live" clId="Web-{993F8B74-D67B-4220-8A9A-F4DA93222040}" dt="2018-12-15T12:58:48.027" v="19" actId="20577"/>
          <ac:spMkLst>
            <pc:docMk/>
            <pc:sldMk cId="3997243808" sldId="284"/>
            <ac:spMk id="8" creationId="{C533B5D0-C7F6-4B6F-80DF-847341EE4332}"/>
          </ac:spMkLst>
        </pc:spChg>
      </pc:sldChg>
      <pc:sldChg chg="modSp">
        <pc:chgData name="Alessandro Mauro Colelli" userId="72f669f848432c16" providerId="Windows Live" clId="Web-{993F8B74-D67B-4220-8A9A-F4DA93222040}" dt="2018-12-15T12:59:01.136" v="24" actId="14100"/>
        <pc:sldMkLst>
          <pc:docMk/>
          <pc:sldMk cId="599229026" sldId="285"/>
        </pc:sldMkLst>
        <pc:spChg chg="mod">
          <ac:chgData name="Alessandro Mauro Colelli" userId="72f669f848432c16" providerId="Windows Live" clId="Web-{993F8B74-D67B-4220-8A9A-F4DA93222040}" dt="2018-12-15T12:59:01.136" v="24" actId="14100"/>
          <ac:spMkLst>
            <pc:docMk/>
            <pc:sldMk cId="599229026" sldId="285"/>
            <ac:spMk id="8" creationId="{C533B5D0-C7F6-4B6F-80DF-847341EE4332}"/>
          </ac:spMkLst>
        </pc:spChg>
      </pc:sldChg>
    </pc:docChg>
  </pc:docChgLst>
  <pc:docChgLst>
    <pc:chgData name="abdelrahman elskhawy" userId="ca30b1d7ff4652ed" providerId="Windows Live" clId="Web-{E9F4D10F-75EF-4AE0-9640-AD7237EF2B49}"/>
    <pc:docChg chg="modSld">
      <pc:chgData name="abdelrahman elskhawy" userId="ca30b1d7ff4652ed" providerId="Windows Live" clId="Web-{E9F4D10F-75EF-4AE0-9640-AD7237EF2B49}" dt="2018-12-16T10:48:10.576" v="15" actId="1076"/>
      <pc:docMkLst>
        <pc:docMk/>
      </pc:docMkLst>
      <pc:sldChg chg="modSp">
        <pc:chgData name="abdelrahman elskhawy" userId="ca30b1d7ff4652ed" providerId="Windows Live" clId="Web-{E9F4D10F-75EF-4AE0-9640-AD7237EF2B49}" dt="2018-12-16T10:48:10.576" v="15" actId="1076"/>
        <pc:sldMkLst>
          <pc:docMk/>
          <pc:sldMk cId="2466434348" sldId="258"/>
        </pc:sldMkLst>
        <pc:spChg chg="mod">
          <ac:chgData name="abdelrahman elskhawy" userId="ca30b1d7ff4652ed" providerId="Windows Live" clId="Web-{E9F4D10F-75EF-4AE0-9640-AD7237EF2B49}" dt="2018-12-16T10:48:10.576" v="15" actId="1076"/>
          <ac:spMkLst>
            <pc:docMk/>
            <pc:sldMk cId="2466434348" sldId="258"/>
            <ac:spMk id="7" creationId="{C67DE585-F657-484C-A72C-1D3016B64032}"/>
          </ac:spMkLst>
        </pc:spChg>
      </pc:sldChg>
    </pc:docChg>
  </pc:docChgLst>
  <pc:docChgLst>
    <pc:chgData name="Guest User" providerId="Windows Live" clId="Web-{0E15C1AE-81B1-4C0E-9A1A-8613E9E3943A}"/>
    <pc:docChg chg="addSld delSld modSld sldOrd">
      <pc:chgData name="Guest User" userId="" providerId="Windows Live" clId="Web-{0E15C1AE-81B1-4C0E-9A1A-8613E9E3943A}" dt="2018-12-15T18:11:09.266" v="213" actId="20577"/>
      <pc:docMkLst>
        <pc:docMk/>
      </pc:docMkLst>
      <pc:sldChg chg="modSp">
        <pc:chgData name="Guest User" userId="" providerId="Windows Live" clId="Web-{0E15C1AE-81B1-4C0E-9A1A-8613E9E3943A}" dt="2018-12-15T17:56:21.453" v="1" actId="20577"/>
        <pc:sldMkLst>
          <pc:docMk/>
          <pc:sldMk cId="2193771153" sldId="257"/>
        </pc:sldMkLst>
        <pc:spChg chg="mod">
          <ac:chgData name="Guest User" userId="" providerId="Windows Live" clId="Web-{0E15C1AE-81B1-4C0E-9A1A-8613E9E3943A}" dt="2018-12-15T17:56:21.453" v="1" actId="20577"/>
          <ac:spMkLst>
            <pc:docMk/>
            <pc:sldMk cId="2193771153" sldId="257"/>
            <ac:spMk id="7" creationId="{00000000-0000-0000-0000-000000000000}"/>
          </ac:spMkLst>
        </pc:spChg>
      </pc:sldChg>
      <pc:sldChg chg="addSp modSp">
        <pc:chgData name="Guest User" userId="" providerId="Windows Live" clId="Web-{0E15C1AE-81B1-4C0E-9A1A-8613E9E3943A}" dt="2018-12-15T17:57:23.313" v="103" actId="20577"/>
        <pc:sldMkLst>
          <pc:docMk/>
          <pc:sldMk cId="2466434348" sldId="258"/>
        </pc:sldMkLst>
        <pc:spChg chg="add mod">
          <ac:chgData name="Guest User" userId="" providerId="Windows Live" clId="Web-{0E15C1AE-81B1-4C0E-9A1A-8613E9E3943A}" dt="2018-12-15T17:57:23.313" v="103" actId="20577"/>
          <ac:spMkLst>
            <pc:docMk/>
            <pc:sldMk cId="2466434348" sldId="258"/>
            <ac:spMk id="7" creationId="{C67DE585-F657-484C-A72C-1D3016B64032}"/>
          </ac:spMkLst>
        </pc:spChg>
      </pc:sldChg>
      <pc:sldChg chg="modSp">
        <pc:chgData name="Guest User" userId="" providerId="Windows Live" clId="Web-{0E15C1AE-81B1-4C0E-9A1A-8613E9E3943A}" dt="2018-12-15T18:04:40.146" v="200" actId="20577"/>
        <pc:sldMkLst>
          <pc:docMk/>
          <pc:sldMk cId="1484222376" sldId="264"/>
        </pc:sldMkLst>
        <pc:spChg chg="mod">
          <ac:chgData name="Guest User" userId="" providerId="Windows Live" clId="Web-{0E15C1AE-81B1-4C0E-9A1A-8613E9E3943A}" dt="2018-12-15T18:04:40.146" v="200" actId="20577"/>
          <ac:spMkLst>
            <pc:docMk/>
            <pc:sldMk cId="1484222376" sldId="264"/>
            <ac:spMk id="3" creationId="{00000000-0000-0000-0000-000000000000}"/>
          </ac:spMkLst>
        </pc:spChg>
      </pc:sldChg>
      <pc:sldChg chg="modSp">
        <pc:chgData name="Guest User" userId="" providerId="Windows Live" clId="Web-{0E15C1AE-81B1-4C0E-9A1A-8613E9E3943A}" dt="2018-12-15T18:09:37.984" v="203" actId="20577"/>
        <pc:sldMkLst>
          <pc:docMk/>
          <pc:sldMk cId="599229026" sldId="285"/>
        </pc:sldMkLst>
        <pc:spChg chg="mod">
          <ac:chgData name="Guest User" userId="" providerId="Windows Live" clId="Web-{0E15C1AE-81B1-4C0E-9A1A-8613E9E3943A}" dt="2018-12-15T18:09:37.984" v="203" actId="20577"/>
          <ac:spMkLst>
            <pc:docMk/>
            <pc:sldMk cId="599229026" sldId="285"/>
            <ac:spMk id="2" creationId="{D2A66BDB-5C9C-4DFD-B70C-12B15D25849A}"/>
          </ac:spMkLst>
        </pc:spChg>
      </pc:sldChg>
      <pc:sldChg chg="modSp">
        <pc:chgData name="Guest User" userId="" providerId="Windows Live" clId="Web-{0E15C1AE-81B1-4C0E-9A1A-8613E9E3943A}" dt="2018-12-15T18:11:09.266" v="213" actId="20577"/>
        <pc:sldMkLst>
          <pc:docMk/>
          <pc:sldMk cId="343826558" sldId="287"/>
        </pc:sldMkLst>
        <pc:spChg chg="mod">
          <ac:chgData name="Guest User" userId="" providerId="Windows Live" clId="Web-{0E15C1AE-81B1-4C0E-9A1A-8613E9E3943A}" dt="2018-12-15T18:11:09.266" v="213" actId="20577"/>
          <ac:spMkLst>
            <pc:docMk/>
            <pc:sldMk cId="343826558" sldId="287"/>
            <ac:spMk id="3" creationId="{1D08B3B5-B64E-4E17-886B-5E42489A0C93}"/>
          </ac:spMkLst>
        </pc:spChg>
      </pc:sldChg>
      <pc:sldChg chg="addSp delSp modSp new ord">
        <pc:chgData name="Guest User" userId="" providerId="Windows Live" clId="Web-{0E15C1AE-81B1-4C0E-9A1A-8613E9E3943A}" dt="2018-12-15T18:02:08.394" v="191" actId="20577"/>
        <pc:sldMkLst>
          <pc:docMk/>
          <pc:sldMk cId="2368756450" sldId="289"/>
        </pc:sldMkLst>
        <pc:spChg chg="mod">
          <ac:chgData name="Guest User" userId="" providerId="Windows Live" clId="Web-{0E15C1AE-81B1-4C0E-9A1A-8613E9E3943A}" dt="2018-12-15T17:59:34.502" v="116" actId="20577"/>
          <ac:spMkLst>
            <pc:docMk/>
            <pc:sldMk cId="2368756450" sldId="289"/>
            <ac:spMk id="2" creationId="{D2F33FCA-58DD-49A9-9682-88996F0365D1}"/>
          </ac:spMkLst>
        </pc:spChg>
        <pc:spChg chg="del">
          <ac:chgData name="Guest User" userId="" providerId="Windows Live" clId="Web-{0E15C1AE-81B1-4C0E-9A1A-8613E9E3943A}" dt="2018-12-15T18:01:20.284" v="117"/>
          <ac:spMkLst>
            <pc:docMk/>
            <pc:sldMk cId="2368756450" sldId="289"/>
            <ac:spMk id="3" creationId="{10E4DA61-7ADF-49B6-8365-51A25CB8395E}"/>
          </ac:spMkLst>
        </pc:spChg>
        <pc:spChg chg="add mod">
          <ac:chgData name="Guest User" userId="" providerId="Windows Live" clId="Web-{0E15C1AE-81B1-4C0E-9A1A-8613E9E3943A}" dt="2018-12-15T18:02:08.394" v="191" actId="20577"/>
          <ac:spMkLst>
            <pc:docMk/>
            <pc:sldMk cId="2368756450" sldId="289"/>
            <ac:spMk id="9" creationId="{0310A9BD-FF1E-40EF-8959-BD39F45DF3DB}"/>
          </ac:spMkLst>
        </pc:spChg>
        <pc:picChg chg="add mod ord">
          <ac:chgData name="Guest User" userId="" providerId="Windows Live" clId="Web-{0E15C1AE-81B1-4C0E-9A1A-8613E9E3943A}" dt="2018-12-15T18:01:33.409" v="120" actId="1076"/>
          <ac:picMkLst>
            <pc:docMk/>
            <pc:sldMk cId="2368756450" sldId="289"/>
            <ac:picMk id="7" creationId="{77019290-FCEA-4E41-9202-EFBE97CB8796}"/>
          </ac:picMkLst>
        </pc:picChg>
      </pc:sldChg>
    </pc:docChg>
  </pc:docChgLst>
  <pc:docChgLst>
    <pc:chgData name="Alessandro Mauro Colelli" userId="72f669f848432c16" providerId="Windows Live" clId="Web-{147FE181-5952-40A2-8D66-D3EA87D533CC}"/>
    <pc:docChg chg="modSld">
      <pc:chgData name="Alessandro Mauro Colelli" userId="72f669f848432c16" providerId="Windows Live" clId="Web-{147FE181-5952-40A2-8D66-D3EA87D533CC}" dt="2018-12-15T17:55:03.671" v="0" actId="1076"/>
      <pc:docMkLst>
        <pc:docMk/>
      </pc:docMkLst>
      <pc:sldChg chg="modSp">
        <pc:chgData name="Alessandro Mauro Colelli" userId="72f669f848432c16" providerId="Windows Live" clId="Web-{147FE181-5952-40A2-8D66-D3EA87D533CC}" dt="2018-12-15T17:55:03.671" v="0" actId="1076"/>
        <pc:sldMkLst>
          <pc:docMk/>
          <pc:sldMk cId="2466434348" sldId="258"/>
        </pc:sldMkLst>
        <pc:spChg chg="mod">
          <ac:chgData name="Alessandro Mauro Colelli" userId="72f669f848432c16" providerId="Windows Live" clId="Web-{147FE181-5952-40A2-8D66-D3EA87D533CC}" dt="2018-12-15T17:55:03.671" v="0" actId="1076"/>
          <ac:spMkLst>
            <pc:docMk/>
            <pc:sldMk cId="2466434348" sldId="258"/>
            <ac:spMk id="11" creationId="{8600EA49-E5F4-4563-B715-62BC20847F8A}"/>
          </ac:spMkLst>
        </pc:spChg>
      </pc:sldChg>
    </pc:docChg>
  </pc:docChgLst>
  <pc:docChgLst>
    <pc:chgData name="Alessandro Mauro Colelli" userId="72f669f848432c16" providerId="Windows Live" clId="Web-{78287BA4-4A8D-461D-892F-6495C77676AB}"/>
    <pc:docChg chg="delSld modSld">
      <pc:chgData name="Alessandro Mauro Colelli" userId="72f669f848432c16" providerId="Windows Live" clId="Web-{78287BA4-4A8D-461D-892F-6495C77676AB}" dt="2018-12-16T12:29:47.491" v="319" actId="20577"/>
      <pc:docMkLst>
        <pc:docMk/>
      </pc:docMkLst>
      <pc:sldChg chg="modSp">
        <pc:chgData name="Alessandro Mauro Colelli" userId="72f669f848432c16" providerId="Windows Live" clId="Web-{78287BA4-4A8D-461D-892F-6495C77676AB}" dt="2018-12-16T11:13:01.657" v="1" actId="14100"/>
        <pc:sldMkLst>
          <pc:docMk/>
          <pc:sldMk cId="2466434348" sldId="258"/>
        </pc:sldMkLst>
        <pc:spChg chg="mod">
          <ac:chgData name="Alessandro Mauro Colelli" userId="72f669f848432c16" providerId="Windows Live" clId="Web-{78287BA4-4A8D-461D-892F-6495C77676AB}" dt="2018-12-16T11:13:01.657" v="1" actId="14100"/>
          <ac:spMkLst>
            <pc:docMk/>
            <pc:sldMk cId="2466434348" sldId="258"/>
            <ac:spMk id="3" creationId="{00000000-0000-0000-0000-000000000000}"/>
          </ac:spMkLst>
        </pc:spChg>
      </pc:sldChg>
      <pc:sldChg chg="addSp modSp">
        <pc:chgData name="Alessandro Mauro Colelli" userId="72f669f848432c16" providerId="Windows Live" clId="Web-{78287BA4-4A8D-461D-892F-6495C77676AB}" dt="2018-12-16T12:29:47.491" v="319" actId="20577"/>
        <pc:sldMkLst>
          <pc:docMk/>
          <pc:sldMk cId="2576690721" sldId="269"/>
        </pc:sldMkLst>
        <pc:spChg chg="mod">
          <ac:chgData name="Alessandro Mauro Colelli" userId="72f669f848432c16" providerId="Windows Live" clId="Web-{78287BA4-4A8D-461D-892F-6495C77676AB}" dt="2018-12-16T12:29:47.491" v="319" actId="20577"/>
          <ac:spMkLst>
            <pc:docMk/>
            <pc:sldMk cId="2576690721" sldId="269"/>
            <ac:spMk id="3" creationId="{CA45C788-E940-49BB-B113-B0A6348B685C}"/>
          </ac:spMkLst>
        </pc:spChg>
        <pc:spChg chg="mod">
          <ac:chgData name="Alessandro Mauro Colelli" userId="72f669f848432c16" providerId="Windows Live" clId="Web-{78287BA4-4A8D-461D-892F-6495C77676AB}" dt="2018-12-16T12:26:08.724" v="282" actId="1076"/>
          <ac:spMkLst>
            <pc:docMk/>
            <pc:sldMk cId="2576690721" sldId="269"/>
            <ac:spMk id="9" creationId="{2BA2031F-67D9-40C5-A875-CD3C39399F6A}"/>
          </ac:spMkLst>
        </pc:spChg>
        <pc:spChg chg="add mod">
          <ac:chgData name="Alessandro Mauro Colelli" userId="72f669f848432c16" providerId="Windows Live" clId="Web-{78287BA4-4A8D-461D-892F-6495C77676AB}" dt="2018-12-16T12:26:26.068" v="301" actId="1076"/>
          <ac:spMkLst>
            <pc:docMk/>
            <pc:sldMk cId="2576690721" sldId="269"/>
            <ac:spMk id="11" creationId="{D9D99209-D107-4E57-9DC3-F65597A54F06}"/>
          </ac:spMkLst>
        </pc:spChg>
        <pc:picChg chg="add mod">
          <ac:chgData name="Alessandro Mauro Colelli" userId="72f669f848432c16" providerId="Windows Live" clId="Web-{78287BA4-4A8D-461D-892F-6495C77676AB}" dt="2018-12-16T12:26:29.818" v="304" actId="1076"/>
          <ac:picMkLst>
            <pc:docMk/>
            <pc:sldMk cId="2576690721" sldId="269"/>
            <ac:picMk id="7" creationId="{339EB42B-6458-4D69-9B15-483FD0592B9C}"/>
          </ac:picMkLst>
        </pc:picChg>
        <pc:picChg chg="mod">
          <ac:chgData name="Alessandro Mauro Colelli" userId="72f669f848432c16" providerId="Windows Live" clId="Web-{78287BA4-4A8D-461D-892F-6495C77676AB}" dt="2018-12-16T12:26:06.162" v="281" actId="1076"/>
          <ac:picMkLst>
            <pc:docMk/>
            <pc:sldMk cId="2576690721" sldId="269"/>
            <ac:picMk id="8" creationId="{54C03FFC-4EB7-4A2A-954D-971E6E61772D}"/>
          </ac:picMkLst>
        </pc:picChg>
      </pc:sldChg>
      <pc:sldChg chg="delSp del">
        <pc:chgData name="Alessandro Mauro Colelli" userId="72f669f848432c16" providerId="Windows Live" clId="Web-{78287BA4-4A8D-461D-892F-6495C77676AB}" dt="2018-12-16T12:22:59.442" v="257"/>
        <pc:sldMkLst>
          <pc:docMk/>
          <pc:sldMk cId="569046372" sldId="270"/>
        </pc:sldMkLst>
        <pc:picChg chg="del">
          <ac:chgData name="Alessandro Mauro Colelli" userId="72f669f848432c16" providerId="Windows Live" clId="Web-{78287BA4-4A8D-461D-892F-6495C77676AB}" dt="2018-12-16T12:19:12.128" v="233"/>
          <ac:picMkLst>
            <pc:docMk/>
            <pc:sldMk cId="569046372" sldId="270"/>
            <ac:picMk id="7" creationId="{8931AB5E-32BD-4E1D-905A-334576720C88}"/>
          </ac:picMkLst>
        </pc:picChg>
        <pc:picChg chg="del">
          <ac:chgData name="Alessandro Mauro Colelli" userId="72f669f848432c16" providerId="Windows Live" clId="Web-{78287BA4-4A8D-461D-892F-6495C77676AB}" dt="2018-12-16T12:19:13.847" v="234"/>
          <ac:picMkLst>
            <pc:docMk/>
            <pc:sldMk cId="569046372" sldId="270"/>
            <ac:picMk id="8" creationId="{EF5B7E37-4704-41D0-BEAF-B17F83C03803}"/>
          </ac:picMkLst>
        </pc:picChg>
      </pc:sldChg>
      <pc:sldChg chg="modSp">
        <pc:chgData name="Alessandro Mauro Colelli" userId="72f669f848432c16" providerId="Windows Live" clId="Web-{78287BA4-4A8D-461D-892F-6495C77676AB}" dt="2018-12-16T11:25:40.009" v="59" actId="14100"/>
        <pc:sldMkLst>
          <pc:docMk/>
          <pc:sldMk cId="1136918669" sldId="272"/>
        </pc:sldMkLst>
        <pc:spChg chg="mod">
          <ac:chgData name="Alessandro Mauro Colelli" userId="72f669f848432c16" providerId="Windows Live" clId="Web-{78287BA4-4A8D-461D-892F-6495C77676AB}" dt="2018-12-16T11:25:40.009" v="59" actId="14100"/>
          <ac:spMkLst>
            <pc:docMk/>
            <pc:sldMk cId="1136918669" sldId="272"/>
            <ac:spMk id="17" creationId="{A5D01223-D75D-4CC0-9178-6ED5A84C42D0}"/>
          </ac:spMkLst>
        </pc:spChg>
        <pc:picChg chg="mod">
          <ac:chgData name="Alessandro Mauro Colelli" userId="72f669f848432c16" providerId="Windows Live" clId="Web-{78287BA4-4A8D-461D-892F-6495C77676AB}" dt="2018-12-16T11:15:01.515" v="2" actId="14100"/>
          <ac:picMkLst>
            <pc:docMk/>
            <pc:sldMk cId="1136918669" sldId="272"/>
            <ac:picMk id="7" creationId="{EA6BDCB5-616F-440D-BFA5-82E0E2A88237}"/>
          </ac:picMkLst>
        </pc:picChg>
      </pc:sldChg>
      <pc:sldChg chg="modSp">
        <pc:chgData name="Alessandro Mauro Colelli" userId="72f669f848432c16" providerId="Windows Live" clId="Web-{78287BA4-4A8D-461D-892F-6495C77676AB}" dt="2018-12-16T11:22:13.526" v="51" actId="1076"/>
        <pc:sldMkLst>
          <pc:docMk/>
          <pc:sldMk cId="571308150" sldId="290"/>
        </pc:sldMkLst>
        <pc:spChg chg="mod">
          <ac:chgData name="Alessandro Mauro Colelli" userId="72f669f848432c16" providerId="Windows Live" clId="Web-{78287BA4-4A8D-461D-892F-6495C77676AB}" dt="2018-12-16T11:22:13.526" v="51" actId="1076"/>
          <ac:spMkLst>
            <pc:docMk/>
            <pc:sldMk cId="571308150" sldId="290"/>
            <ac:spMk id="8" creationId="{C533B5D0-C7F6-4B6F-80DF-847341EE4332}"/>
          </ac:spMkLst>
        </pc:spChg>
      </pc:sldChg>
      <pc:sldChg chg="modSp">
        <pc:chgData name="Alessandro Mauro Colelli" userId="72f669f848432c16" providerId="Windows Live" clId="Web-{78287BA4-4A8D-461D-892F-6495C77676AB}" dt="2018-12-16T11:23:14.166" v="58" actId="20577"/>
        <pc:sldMkLst>
          <pc:docMk/>
          <pc:sldMk cId="2717692830" sldId="292"/>
        </pc:sldMkLst>
        <pc:spChg chg="mod">
          <ac:chgData name="Alessandro Mauro Colelli" userId="72f669f848432c16" providerId="Windows Live" clId="Web-{78287BA4-4A8D-461D-892F-6495C77676AB}" dt="2018-12-16T11:23:14.166" v="58" actId="20577"/>
          <ac:spMkLst>
            <pc:docMk/>
            <pc:sldMk cId="2717692830" sldId="292"/>
            <ac:spMk id="3" creationId="{00000000-0000-0000-0000-000000000000}"/>
          </ac:spMkLst>
        </pc:spChg>
      </pc:sldChg>
    </pc:docChg>
  </pc:docChgLst>
  <pc:docChgLst>
    <pc:chgData name="Guest User" providerId="Windows Live" clId="Web-{D4FA68F8-C96C-4EA2-ADAB-36294488706A}"/>
    <pc:docChg chg="addSld delSld modSld">
      <pc:chgData name="Guest User" userId="" providerId="Windows Live" clId="Web-{D4FA68F8-C96C-4EA2-ADAB-36294488706A}" dt="2018-12-13T15:01:30.949" v="606" actId="20577"/>
      <pc:docMkLst>
        <pc:docMk/>
      </pc:docMkLst>
      <pc:sldChg chg="delSp modSp">
        <pc:chgData name="Guest User" userId="" providerId="Windows Live" clId="Web-{D4FA68F8-C96C-4EA2-ADAB-36294488706A}" dt="2018-12-13T14:13:13.951" v="55"/>
        <pc:sldMkLst>
          <pc:docMk/>
          <pc:sldMk cId="2193771153" sldId="257"/>
        </pc:sldMkLst>
        <pc:spChg chg="del mod">
          <ac:chgData name="Guest User" userId="" providerId="Windows Live" clId="Web-{D4FA68F8-C96C-4EA2-ADAB-36294488706A}" dt="2018-12-13T14:13:13.951" v="55"/>
          <ac:spMkLst>
            <pc:docMk/>
            <pc:sldMk cId="2193771153" sldId="257"/>
            <ac:spMk id="2" creationId="{C4069AB6-70BF-D544-9FF8-842F86EECE65}"/>
          </ac:spMkLst>
        </pc:spChg>
      </pc:sldChg>
      <pc:sldChg chg="modSp">
        <pc:chgData name="Guest User" userId="" providerId="Windows Live" clId="Web-{D4FA68F8-C96C-4EA2-ADAB-36294488706A}" dt="2018-12-13T14:13:51.795" v="72" actId="20577"/>
        <pc:sldMkLst>
          <pc:docMk/>
          <pc:sldMk cId="172442564" sldId="259"/>
        </pc:sldMkLst>
        <pc:spChg chg="mod">
          <ac:chgData name="Guest User" userId="" providerId="Windows Live" clId="Web-{D4FA68F8-C96C-4EA2-ADAB-36294488706A}" dt="2018-12-13T14:13:51.795" v="72" actId="20577"/>
          <ac:spMkLst>
            <pc:docMk/>
            <pc:sldMk cId="172442564" sldId="259"/>
            <ac:spMk id="7" creationId="{00000000-0000-0000-0000-000000000000}"/>
          </ac:spMkLst>
        </pc:spChg>
      </pc:sldChg>
      <pc:sldChg chg="addSp delSp modSp">
        <pc:chgData name="Guest User" userId="" providerId="Windows Live" clId="Web-{D4FA68F8-C96C-4EA2-ADAB-36294488706A}" dt="2018-12-13T14:15:10.452" v="89" actId="1076"/>
        <pc:sldMkLst>
          <pc:docMk/>
          <pc:sldMk cId="3296571663" sldId="260"/>
        </pc:sldMkLst>
        <pc:spChg chg="mod">
          <ac:chgData name="Guest User" userId="" providerId="Windows Live" clId="Web-{D4FA68F8-C96C-4EA2-ADAB-36294488706A}" dt="2018-12-13T14:14:45.780" v="79" actId="20577"/>
          <ac:spMkLst>
            <pc:docMk/>
            <pc:sldMk cId="3296571663" sldId="260"/>
            <ac:spMk id="2" creationId="{00000000-0000-0000-0000-000000000000}"/>
          </ac:spMkLst>
        </pc:spChg>
        <pc:spChg chg="del">
          <ac:chgData name="Guest User" userId="" providerId="Windows Live" clId="Web-{D4FA68F8-C96C-4EA2-ADAB-36294488706A}" dt="2018-12-13T14:14:24.811" v="75"/>
          <ac:spMkLst>
            <pc:docMk/>
            <pc:sldMk cId="3296571663" sldId="260"/>
            <ac:spMk id="3" creationId="{00000000-0000-0000-0000-000000000000}"/>
          </ac:spMkLst>
        </pc:spChg>
        <pc:spChg chg="add mod">
          <ac:chgData name="Guest User" userId="" providerId="Windows Live" clId="Web-{D4FA68F8-C96C-4EA2-ADAB-36294488706A}" dt="2018-12-13T14:14:56.530" v="86" actId="1076"/>
          <ac:spMkLst>
            <pc:docMk/>
            <pc:sldMk cId="3296571663" sldId="260"/>
            <ac:spMk id="10" creationId="{B1CCCA86-701C-4C37-824A-24262C770591}"/>
          </ac:spMkLst>
        </pc:spChg>
        <pc:picChg chg="add del mod ord">
          <ac:chgData name="Guest User" userId="" providerId="Windows Live" clId="Web-{D4FA68F8-C96C-4EA2-ADAB-36294488706A}" dt="2018-12-13T14:14:31.608" v="77"/>
          <ac:picMkLst>
            <pc:docMk/>
            <pc:sldMk cId="3296571663" sldId="260"/>
            <ac:picMk id="7" creationId="{531570B8-3E05-4777-9B0C-BF5521FB34C2}"/>
          </ac:picMkLst>
        </pc:picChg>
        <pc:picChg chg="add mod">
          <ac:chgData name="Guest User" userId="" providerId="Windows Live" clId="Web-{D4FA68F8-C96C-4EA2-ADAB-36294488706A}" dt="2018-12-13T14:15:10.452" v="89" actId="1076"/>
          <ac:picMkLst>
            <pc:docMk/>
            <pc:sldMk cId="3296571663" sldId="260"/>
            <ac:picMk id="11" creationId="{AC4C4AA3-6424-4C8D-B99C-2DA1D5284EB5}"/>
          </ac:picMkLst>
        </pc:picChg>
      </pc:sldChg>
      <pc:sldChg chg="addSp modSp">
        <pc:chgData name="Guest User" userId="" providerId="Windows Live" clId="Web-{D4FA68F8-C96C-4EA2-ADAB-36294488706A}" dt="2018-12-13T14:05:33.152" v="50" actId="14100"/>
        <pc:sldMkLst>
          <pc:docMk/>
          <pc:sldMk cId="457571604" sldId="271"/>
        </pc:sldMkLst>
        <pc:spChg chg="mod">
          <ac:chgData name="Guest User" userId="" providerId="Windows Live" clId="Web-{D4FA68F8-C96C-4EA2-ADAB-36294488706A}" dt="2018-12-13T13:55:12.962" v="8" actId="20577"/>
          <ac:spMkLst>
            <pc:docMk/>
            <pc:sldMk cId="457571604" sldId="271"/>
            <ac:spMk id="2" creationId="{451CFBF1-28D6-4616-BEE8-AD5D7B8E3E40}"/>
          </ac:spMkLst>
        </pc:spChg>
        <pc:spChg chg="mod">
          <ac:chgData name="Guest User" userId="" providerId="Windows Live" clId="Web-{D4FA68F8-C96C-4EA2-ADAB-36294488706A}" dt="2018-12-13T14:05:06.699" v="44" actId="20577"/>
          <ac:spMkLst>
            <pc:docMk/>
            <pc:sldMk cId="457571604" sldId="271"/>
            <ac:spMk id="3" creationId="{F677E2FA-22F9-47CB-8976-39AB249D16F3}"/>
          </ac:spMkLst>
        </pc:spChg>
        <pc:picChg chg="add mod">
          <ac:chgData name="Guest User" userId="" providerId="Windows Live" clId="Web-{D4FA68F8-C96C-4EA2-ADAB-36294488706A}" dt="2018-12-13T13:57:27.244" v="24" actId="1076"/>
          <ac:picMkLst>
            <pc:docMk/>
            <pc:sldMk cId="457571604" sldId="271"/>
            <ac:picMk id="7" creationId="{B5E48770-3945-4681-BAC9-B9E218C9A128}"/>
          </ac:picMkLst>
        </pc:picChg>
        <pc:picChg chg="add mod">
          <ac:chgData name="Guest User" userId="" providerId="Windows Live" clId="Web-{D4FA68F8-C96C-4EA2-ADAB-36294488706A}" dt="2018-12-13T14:05:15.840" v="47" actId="14100"/>
          <ac:picMkLst>
            <pc:docMk/>
            <pc:sldMk cId="457571604" sldId="271"/>
            <ac:picMk id="9" creationId="{C977AD82-8943-4A59-8890-E1B4F58E69B2}"/>
          </ac:picMkLst>
        </pc:picChg>
        <pc:picChg chg="add mod">
          <ac:chgData name="Guest User" userId="" providerId="Windows Live" clId="Web-{D4FA68F8-C96C-4EA2-ADAB-36294488706A}" dt="2018-12-13T14:05:33.152" v="50" actId="14100"/>
          <ac:picMkLst>
            <pc:docMk/>
            <pc:sldMk cId="457571604" sldId="271"/>
            <ac:picMk id="11" creationId="{16E80B50-3CC1-46A6-9C7A-1D0E78BA4B1C}"/>
          </ac:picMkLst>
        </pc:picChg>
      </pc:sldChg>
      <pc:sldChg chg="modSp new">
        <pc:chgData name="Guest User" userId="" providerId="Windows Live" clId="Web-{D4FA68F8-C96C-4EA2-ADAB-36294488706A}" dt="2018-12-13T14:15:32.327" v="93" actId="20577"/>
        <pc:sldMkLst>
          <pc:docMk/>
          <pc:sldMk cId="1136918669" sldId="272"/>
        </pc:sldMkLst>
        <pc:spChg chg="mod">
          <ac:chgData name="Guest User" userId="" providerId="Windows Live" clId="Web-{D4FA68F8-C96C-4EA2-ADAB-36294488706A}" dt="2018-12-13T14:15:32.327" v="93" actId="20577"/>
          <ac:spMkLst>
            <pc:docMk/>
            <pc:sldMk cId="1136918669" sldId="272"/>
            <ac:spMk id="2" creationId="{BA1D2F54-38F3-452B-9F69-0BFBF34D9FF7}"/>
          </ac:spMkLst>
        </pc:spChg>
        <pc:spChg chg="mod">
          <ac:chgData name="Guest User" userId="" providerId="Windows Live" clId="Web-{D4FA68F8-C96C-4EA2-ADAB-36294488706A}" dt="2018-12-13T14:15:30.030" v="92" actId="20577"/>
          <ac:spMkLst>
            <pc:docMk/>
            <pc:sldMk cId="1136918669" sldId="272"/>
            <ac:spMk id="3" creationId="{D821BADF-71C7-4696-A34A-1811C43DB33F}"/>
          </ac:spMkLst>
        </pc:spChg>
      </pc:sldChg>
      <pc:sldChg chg="addSp delSp modSp new">
        <pc:chgData name="Guest User" userId="" providerId="Windows Live" clId="Web-{D4FA68F8-C96C-4EA2-ADAB-36294488706A}" dt="2018-12-13T14:15:44.124" v="96" actId="20577"/>
        <pc:sldMkLst>
          <pc:docMk/>
          <pc:sldMk cId="2202605932" sldId="273"/>
        </pc:sldMkLst>
        <pc:spChg chg="mod">
          <ac:chgData name="Guest User" userId="" providerId="Windows Live" clId="Web-{D4FA68F8-C96C-4EA2-ADAB-36294488706A}" dt="2018-12-13T14:15:44.124" v="96" actId="20577"/>
          <ac:spMkLst>
            <pc:docMk/>
            <pc:sldMk cId="2202605932" sldId="273"/>
            <ac:spMk id="2" creationId="{D2A66BDB-5C9C-4DFD-B70C-12B15D25849A}"/>
          </ac:spMkLst>
        </pc:spChg>
        <pc:spChg chg="del">
          <ac:chgData name="Guest User" userId="" providerId="Windows Live" clId="Web-{D4FA68F8-C96C-4EA2-ADAB-36294488706A}" dt="2018-12-13T14:15:40.624" v="95"/>
          <ac:spMkLst>
            <pc:docMk/>
            <pc:sldMk cId="2202605932" sldId="273"/>
            <ac:spMk id="3" creationId="{B1EBB538-6CFD-42E4-AB3C-42D81906BC90}"/>
          </ac:spMkLst>
        </pc:spChg>
        <pc:picChg chg="add mod ord">
          <ac:chgData name="Guest User" userId="" providerId="Windows Live" clId="Web-{D4FA68F8-C96C-4EA2-ADAB-36294488706A}" dt="2018-12-13T14:15:40.624" v="95"/>
          <ac:picMkLst>
            <pc:docMk/>
            <pc:sldMk cId="2202605932" sldId="273"/>
            <ac:picMk id="7" creationId="{E91F1E53-457D-4CF8-8E10-7D8FD48659AA}"/>
          </ac:picMkLst>
        </pc:picChg>
      </pc:sldChg>
      <pc:sldChg chg="modSp add replId">
        <pc:chgData name="Guest User" userId="" providerId="Windows Live" clId="Web-{D4FA68F8-C96C-4EA2-ADAB-36294488706A}" dt="2018-12-13T14:21:21.016" v="111" actId="20577"/>
        <pc:sldMkLst>
          <pc:docMk/>
          <pc:sldMk cId="2517890923" sldId="274"/>
        </pc:sldMkLst>
        <pc:spChg chg="mod">
          <ac:chgData name="Guest User" userId="" providerId="Windows Live" clId="Web-{D4FA68F8-C96C-4EA2-ADAB-36294488706A}" dt="2018-12-13T14:21:21.016" v="111" actId="20577"/>
          <ac:spMkLst>
            <pc:docMk/>
            <pc:sldMk cId="2517890923" sldId="274"/>
            <ac:spMk id="7" creationId="{00000000-0000-0000-0000-000000000000}"/>
          </ac:spMkLst>
        </pc:spChg>
      </pc:sldChg>
      <pc:sldChg chg="addSp delSp modSp add replId">
        <pc:chgData name="Guest User" userId="" providerId="Windows Live" clId="Web-{D4FA68F8-C96C-4EA2-ADAB-36294488706A}" dt="2018-12-13T14:42:05.991" v="466" actId="1076"/>
        <pc:sldMkLst>
          <pc:docMk/>
          <pc:sldMk cId="2652839900" sldId="275"/>
        </pc:sldMkLst>
        <pc:spChg chg="mod">
          <ac:chgData name="Guest User" userId="" providerId="Windows Live" clId="Web-{D4FA68F8-C96C-4EA2-ADAB-36294488706A}" dt="2018-12-13T14:42:05.991" v="466" actId="1076"/>
          <ac:spMkLst>
            <pc:docMk/>
            <pc:sldMk cId="2652839900" sldId="275"/>
            <ac:spMk id="2" creationId="{00000000-0000-0000-0000-000000000000}"/>
          </ac:spMkLst>
        </pc:spChg>
        <pc:spChg chg="del">
          <ac:chgData name="Guest User" userId="" providerId="Windows Live" clId="Web-{D4FA68F8-C96C-4EA2-ADAB-36294488706A}" dt="2018-12-13T14:28:45.940" v="117"/>
          <ac:spMkLst>
            <pc:docMk/>
            <pc:sldMk cId="2652839900" sldId="275"/>
            <ac:spMk id="3" creationId="{00000000-0000-0000-0000-000000000000}"/>
          </ac:spMkLst>
        </pc:spChg>
        <pc:spChg chg="add mod">
          <ac:chgData name="Guest User" userId="" providerId="Windows Live" clId="Web-{D4FA68F8-C96C-4EA2-ADAB-36294488706A}" dt="2018-12-13T14:41:51.584" v="464" actId="1076"/>
          <ac:spMkLst>
            <pc:docMk/>
            <pc:sldMk cId="2652839900" sldId="275"/>
            <ac:spMk id="9" creationId="{BD4EB3B4-3310-4499-B24F-32CB91DF1463}"/>
          </ac:spMkLst>
        </pc:spChg>
        <pc:picChg chg="add mod ord">
          <ac:chgData name="Guest User" userId="" providerId="Windows Live" clId="Web-{D4FA68F8-C96C-4EA2-ADAB-36294488706A}" dt="2018-12-13T14:41:58.741" v="465" actId="1076"/>
          <ac:picMkLst>
            <pc:docMk/>
            <pc:sldMk cId="2652839900" sldId="275"/>
            <ac:picMk id="7" creationId="{0E07A6B4-51E8-4913-9DDB-54A6EC267AA8}"/>
          </ac:picMkLst>
        </pc:picChg>
      </pc:sldChg>
      <pc:sldChg chg="addSp delSp modSp new">
        <pc:chgData name="Guest User" userId="" providerId="Windows Live" clId="Web-{D4FA68F8-C96C-4EA2-ADAB-36294488706A}" dt="2018-12-13T15:01:23.340" v="604" actId="20577"/>
        <pc:sldMkLst>
          <pc:docMk/>
          <pc:sldMk cId="2240012296" sldId="277"/>
        </pc:sldMkLst>
        <pc:spChg chg="mod">
          <ac:chgData name="Guest User" userId="" providerId="Windows Live" clId="Web-{D4FA68F8-C96C-4EA2-ADAB-36294488706A}" dt="2018-12-13T14:52:08.712" v="594" actId="1076"/>
          <ac:spMkLst>
            <pc:docMk/>
            <pc:sldMk cId="2240012296" sldId="277"/>
            <ac:spMk id="2" creationId="{92E181FC-D11B-4FED-8750-83839351B93D}"/>
          </ac:spMkLst>
        </pc:spChg>
        <pc:spChg chg="del">
          <ac:chgData name="Guest User" userId="" providerId="Windows Live" clId="Web-{D4FA68F8-C96C-4EA2-ADAB-36294488706A}" dt="2018-12-13T14:57:56.151" v="595"/>
          <ac:spMkLst>
            <pc:docMk/>
            <pc:sldMk cId="2240012296" sldId="277"/>
            <ac:spMk id="3" creationId="{D8C66DB4-CFD8-4B4A-B7C4-73C1EA01215E}"/>
          </ac:spMkLst>
        </pc:spChg>
        <pc:spChg chg="add del mod">
          <ac:chgData name="Guest User" userId="" providerId="Windows Live" clId="Web-{D4FA68F8-C96C-4EA2-ADAB-36294488706A}" dt="2018-12-13T14:59:14.980" v="598"/>
          <ac:spMkLst>
            <pc:docMk/>
            <pc:sldMk cId="2240012296" sldId="277"/>
            <ac:spMk id="10" creationId="{7A79018C-84D9-49E6-B514-16BCEF9E8E57}"/>
          </ac:spMkLst>
        </pc:spChg>
        <pc:spChg chg="add mod">
          <ac:chgData name="Guest User" userId="" providerId="Windows Live" clId="Web-{D4FA68F8-C96C-4EA2-ADAB-36294488706A}" dt="2018-12-13T15:01:23.340" v="604" actId="20577"/>
          <ac:spMkLst>
            <pc:docMk/>
            <pc:sldMk cId="2240012296" sldId="277"/>
            <ac:spMk id="13" creationId="{A704DD09-CD1E-4828-99E3-B41DFAAB1FA9}"/>
          </ac:spMkLst>
        </pc:spChg>
        <pc:picChg chg="add del mod ord">
          <ac:chgData name="Guest User" userId="" providerId="Windows Live" clId="Web-{D4FA68F8-C96C-4EA2-ADAB-36294488706A}" dt="2018-12-13T14:58:15.167" v="597"/>
          <ac:picMkLst>
            <pc:docMk/>
            <pc:sldMk cId="2240012296" sldId="277"/>
            <ac:picMk id="7" creationId="{EF58E921-0586-4E28-934C-4CD40F11E8E9}"/>
          </ac:picMkLst>
        </pc:picChg>
        <pc:picChg chg="add mod ord">
          <ac:chgData name="Guest User" userId="" providerId="Windows Live" clId="Web-{D4FA68F8-C96C-4EA2-ADAB-36294488706A}" dt="2018-12-13T15:01:02.887" v="601" actId="14100"/>
          <ac:picMkLst>
            <pc:docMk/>
            <pc:sldMk cId="2240012296" sldId="277"/>
            <ac:picMk id="11" creationId="{E164882E-9926-4A9D-8822-EB041217D30F}"/>
          </ac:picMkLst>
        </pc:picChg>
      </pc:sldChg>
    </pc:docChg>
  </pc:docChgLst>
  <pc:docChgLst>
    <pc:chgData name="Guest User" providerId="Windows Live" clId="Web-{9AD1D9F6-38BA-439F-AC23-5260AF3618CC}"/>
    <pc:docChg chg="addSld modSld">
      <pc:chgData name="Guest User" userId="" providerId="Windows Live" clId="Web-{9AD1D9F6-38BA-439F-AC23-5260AF3618CC}" dt="2018-12-13T13:54:30.218" v="462"/>
      <pc:docMkLst>
        <pc:docMk/>
      </pc:docMkLst>
      <pc:sldChg chg="modSp">
        <pc:chgData name="Guest User" userId="" providerId="Windows Live" clId="Web-{9AD1D9F6-38BA-439F-AC23-5260AF3618CC}" dt="2018-12-13T12:03:54.367" v="12" actId="20577"/>
        <pc:sldMkLst>
          <pc:docMk/>
          <pc:sldMk cId="2354963942" sldId="256"/>
        </pc:sldMkLst>
        <pc:spChg chg="mod">
          <ac:chgData name="Guest User" userId="" providerId="Windows Live" clId="Web-{9AD1D9F6-38BA-439F-AC23-5260AF3618CC}" dt="2018-12-13T12:03:54.367" v="12" actId="20577"/>
          <ac:spMkLst>
            <pc:docMk/>
            <pc:sldMk cId="2354963942" sldId="256"/>
            <ac:spMk id="4" creationId="{2D2143CA-2DAC-1B46-9DE9-4705D836F8CD}"/>
          </ac:spMkLst>
        </pc:spChg>
      </pc:sldChg>
      <pc:sldChg chg="modSp">
        <pc:chgData name="Guest User" userId="" providerId="Windows Live" clId="Web-{9AD1D9F6-38BA-439F-AC23-5260AF3618CC}" dt="2018-12-13T12:09:56.007" v="20" actId="20577"/>
        <pc:sldMkLst>
          <pc:docMk/>
          <pc:sldMk cId="2193771153" sldId="257"/>
        </pc:sldMkLst>
        <pc:spChg chg="mod">
          <ac:chgData name="Guest User" userId="" providerId="Windows Live" clId="Web-{9AD1D9F6-38BA-439F-AC23-5260AF3618CC}" dt="2018-12-13T12:09:56.007" v="20" actId="20577"/>
          <ac:spMkLst>
            <pc:docMk/>
            <pc:sldMk cId="2193771153" sldId="257"/>
            <ac:spMk id="7" creationId="{00000000-0000-0000-0000-000000000000}"/>
          </ac:spMkLst>
        </pc:spChg>
      </pc:sldChg>
      <pc:sldChg chg="addSp delSp modSp modNotes">
        <pc:chgData name="Guest User" userId="" providerId="Windows Live" clId="Web-{9AD1D9F6-38BA-439F-AC23-5260AF3618CC}" dt="2018-12-13T12:34:36.488" v="179" actId="20577"/>
        <pc:sldMkLst>
          <pc:docMk/>
          <pc:sldMk cId="2466434348" sldId="258"/>
        </pc:sldMkLst>
        <pc:spChg chg="mod">
          <ac:chgData name="Guest User" userId="" providerId="Windows Live" clId="Web-{9AD1D9F6-38BA-439F-AC23-5260AF3618CC}" dt="2018-12-13T12:25:39.536" v="74" actId="20577"/>
          <ac:spMkLst>
            <pc:docMk/>
            <pc:sldMk cId="2466434348" sldId="258"/>
            <ac:spMk id="2" creationId="{00000000-0000-0000-0000-000000000000}"/>
          </ac:spMkLst>
        </pc:spChg>
        <pc:spChg chg="mod">
          <ac:chgData name="Guest User" userId="" providerId="Windows Live" clId="Web-{9AD1D9F6-38BA-439F-AC23-5260AF3618CC}" dt="2018-12-13T12:34:36.488" v="179" actId="20577"/>
          <ac:spMkLst>
            <pc:docMk/>
            <pc:sldMk cId="2466434348" sldId="258"/>
            <ac:spMk id="3" creationId="{00000000-0000-0000-0000-000000000000}"/>
          </ac:spMkLst>
        </pc:spChg>
        <pc:picChg chg="add del mod">
          <ac:chgData name="Guest User" userId="" providerId="Windows Live" clId="Web-{9AD1D9F6-38BA-439F-AC23-5260AF3618CC}" dt="2018-12-13T12:20:22.881" v="71"/>
          <ac:picMkLst>
            <pc:docMk/>
            <pc:sldMk cId="2466434348" sldId="258"/>
            <ac:picMk id="7" creationId="{C01B66D7-20AD-4DA5-AB73-44E52772346A}"/>
          </ac:picMkLst>
        </pc:picChg>
      </pc:sldChg>
      <pc:sldChg chg="addSp modSp new">
        <pc:chgData name="Guest User" userId="" providerId="Windows Live" clId="Web-{9AD1D9F6-38BA-439F-AC23-5260AF3618CC}" dt="2018-12-13T13:23:23.482" v="318" actId="20577"/>
        <pc:sldMkLst>
          <pc:docMk/>
          <pc:sldMk cId="2576690721" sldId="269"/>
        </pc:sldMkLst>
        <pc:spChg chg="mod">
          <ac:chgData name="Guest User" userId="" providerId="Windows Live" clId="Web-{9AD1D9F6-38BA-439F-AC23-5260AF3618CC}" dt="2018-12-13T12:36:41.363" v="185" actId="20577"/>
          <ac:spMkLst>
            <pc:docMk/>
            <pc:sldMk cId="2576690721" sldId="269"/>
            <ac:spMk id="2" creationId="{A6553778-F3B0-4B5D-99F2-E056477ECD55}"/>
          </ac:spMkLst>
        </pc:spChg>
        <pc:spChg chg="mod">
          <ac:chgData name="Guest User" userId="" providerId="Windows Live" clId="Web-{9AD1D9F6-38BA-439F-AC23-5260AF3618CC}" dt="2018-12-13T13:23:23.482" v="318" actId="20577"/>
          <ac:spMkLst>
            <pc:docMk/>
            <pc:sldMk cId="2576690721" sldId="269"/>
            <ac:spMk id="3" creationId="{CA45C788-E940-49BB-B113-B0A6348B685C}"/>
          </ac:spMkLst>
        </pc:spChg>
        <pc:spChg chg="add mod">
          <ac:chgData name="Guest User" userId="" providerId="Windows Live" clId="Web-{9AD1D9F6-38BA-439F-AC23-5260AF3618CC}" dt="2018-12-13T13:11:08.515" v="291" actId="20577"/>
          <ac:spMkLst>
            <pc:docMk/>
            <pc:sldMk cId="2576690721" sldId="269"/>
            <ac:spMk id="9" creationId="{2BA2031F-67D9-40C5-A875-CD3C39399F6A}"/>
          </ac:spMkLst>
        </pc:spChg>
        <pc:picChg chg="add mod">
          <ac:chgData name="Guest User" userId="" providerId="Windows Live" clId="Web-{9AD1D9F6-38BA-439F-AC23-5260AF3618CC}" dt="2018-12-13T13:08:01.484" v="213" actId="1076"/>
          <ac:picMkLst>
            <pc:docMk/>
            <pc:sldMk cId="2576690721" sldId="269"/>
            <ac:picMk id="7" creationId="{2EF6229F-73B4-43BD-96B1-B7124A03CE2D}"/>
          </ac:picMkLst>
        </pc:picChg>
      </pc:sldChg>
      <pc:sldChg chg="new">
        <pc:chgData name="Guest User" userId="" providerId="Windows Live" clId="Web-{9AD1D9F6-38BA-439F-AC23-5260AF3618CC}" dt="2018-12-13T13:54:30.218" v="462"/>
        <pc:sldMkLst>
          <pc:docMk/>
          <pc:sldMk cId="457571604" sldId="271"/>
        </pc:sldMkLst>
      </pc:sldChg>
    </pc:docChg>
  </pc:docChgLst>
  <pc:docChgLst>
    <pc:chgData name="Guest User" providerId="Windows Live" clId="Web-{DA3F718D-32F3-4C4D-9F22-234FCA758E2E}"/>
    <pc:docChg chg="addSld modSld">
      <pc:chgData name="Guest User" userId="" providerId="Windows Live" clId="Web-{DA3F718D-32F3-4C4D-9F22-234FCA758E2E}" dt="2018-12-14T15:14:06.732" v="223"/>
      <pc:docMkLst>
        <pc:docMk/>
      </pc:docMkLst>
      <pc:sldChg chg="modSp">
        <pc:chgData name="Guest User" userId="" providerId="Windows Live" clId="Web-{DA3F718D-32F3-4C4D-9F22-234FCA758E2E}" dt="2018-12-14T14:52:56.630" v="28" actId="20577"/>
        <pc:sldMkLst>
          <pc:docMk/>
          <pc:sldMk cId="2466434348" sldId="258"/>
        </pc:sldMkLst>
        <pc:spChg chg="mod">
          <ac:chgData name="Guest User" userId="" providerId="Windows Live" clId="Web-{DA3F718D-32F3-4C4D-9F22-234FCA758E2E}" dt="2018-12-14T14:52:56.630" v="28" actId="20577"/>
          <ac:spMkLst>
            <pc:docMk/>
            <pc:sldMk cId="2466434348" sldId="258"/>
            <ac:spMk id="3" creationId="{00000000-0000-0000-0000-000000000000}"/>
          </ac:spMkLst>
        </pc:spChg>
      </pc:sldChg>
      <pc:sldChg chg="addSp delSp modSp">
        <pc:chgData name="Guest User" userId="" providerId="Windows Live" clId="Web-{DA3F718D-32F3-4C4D-9F22-234FCA758E2E}" dt="2018-12-14T15:12:13.624" v="205" actId="20577"/>
        <pc:sldMkLst>
          <pc:docMk/>
          <pc:sldMk cId="2652839900" sldId="275"/>
        </pc:sldMkLst>
        <pc:spChg chg="mod">
          <ac:chgData name="Guest User" userId="" providerId="Windows Live" clId="Web-{DA3F718D-32F3-4C4D-9F22-234FCA758E2E}" dt="2018-12-14T14:57:10.910" v="67" actId="20577"/>
          <ac:spMkLst>
            <pc:docMk/>
            <pc:sldMk cId="2652839900" sldId="275"/>
            <ac:spMk id="2" creationId="{00000000-0000-0000-0000-000000000000}"/>
          </ac:spMkLst>
        </pc:spChg>
        <pc:spChg chg="add del mod">
          <ac:chgData name="Guest User" userId="" providerId="Windows Live" clId="Web-{DA3F718D-32F3-4C4D-9F22-234FCA758E2E}" dt="2018-12-14T14:54:07.083" v="53"/>
          <ac:spMkLst>
            <pc:docMk/>
            <pc:sldMk cId="2652839900" sldId="275"/>
            <ac:spMk id="8" creationId="{1CF40256-6A6B-40BA-98D2-BD249C343A60}"/>
          </ac:spMkLst>
        </pc:spChg>
        <pc:spChg chg="del">
          <ac:chgData name="Guest User" userId="" providerId="Windows Live" clId="Web-{DA3F718D-32F3-4C4D-9F22-234FCA758E2E}" dt="2018-12-14T14:53:52.505" v="51"/>
          <ac:spMkLst>
            <pc:docMk/>
            <pc:sldMk cId="2652839900" sldId="275"/>
            <ac:spMk id="9" creationId="{BD4EB3B4-3310-4499-B24F-32CB91DF1463}"/>
          </ac:spMkLst>
        </pc:spChg>
        <pc:spChg chg="add del mod">
          <ac:chgData name="Guest User" userId="" providerId="Windows Live" clId="Web-{DA3F718D-32F3-4C4D-9F22-234FCA758E2E}" dt="2018-12-14T14:55:33.535" v="57"/>
          <ac:spMkLst>
            <pc:docMk/>
            <pc:sldMk cId="2652839900" sldId="275"/>
            <ac:spMk id="13" creationId="{A5A6953F-7AC4-4441-9459-1CA9A2A75F05}"/>
          </ac:spMkLst>
        </pc:spChg>
        <pc:spChg chg="add mod">
          <ac:chgData name="Guest User" userId="" providerId="Windows Live" clId="Web-{DA3F718D-32F3-4C4D-9F22-234FCA758E2E}" dt="2018-12-14T15:12:02.233" v="198" actId="20577"/>
          <ac:spMkLst>
            <pc:docMk/>
            <pc:sldMk cId="2652839900" sldId="275"/>
            <ac:spMk id="18" creationId="{81FDE7C1-DC02-4019-B116-8E02A0C2B7F2}"/>
          </ac:spMkLst>
        </pc:spChg>
        <pc:spChg chg="add mod">
          <ac:chgData name="Guest User" userId="" providerId="Windows Live" clId="Web-{DA3F718D-32F3-4C4D-9F22-234FCA758E2E}" dt="2018-12-14T15:12:13.624" v="205" actId="20577"/>
          <ac:spMkLst>
            <pc:docMk/>
            <pc:sldMk cId="2652839900" sldId="275"/>
            <ac:spMk id="19" creationId="{62B8B904-78FA-48B5-9096-A124BAC0A241}"/>
          </ac:spMkLst>
        </pc:spChg>
        <pc:spChg chg="add mod">
          <ac:chgData name="Guest User" userId="" providerId="Windows Live" clId="Web-{DA3F718D-32F3-4C4D-9F22-234FCA758E2E}" dt="2018-12-14T14:59:54.565" v="140" actId="20577"/>
          <ac:spMkLst>
            <pc:docMk/>
            <pc:sldMk cId="2652839900" sldId="275"/>
            <ac:spMk id="20" creationId="{7771553A-0E54-4BD6-B9D9-21F931294C83}"/>
          </ac:spMkLst>
        </pc:spChg>
        <pc:picChg chg="del">
          <ac:chgData name="Guest User" userId="" providerId="Windows Live" clId="Web-{DA3F718D-32F3-4C4D-9F22-234FCA758E2E}" dt="2018-12-14T14:53:53.551" v="52"/>
          <ac:picMkLst>
            <pc:docMk/>
            <pc:sldMk cId="2652839900" sldId="275"/>
            <ac:picMk id="7" creationId="{0E07A6B4-51E8-4913-9DDB-54A6EC267AA8}"/>
          </ac:picMkLst>
        </pc:picChg>
        <pc:picChg chg="add del mod ord">
          <ac:chgData name="Guest User" userId="" providerId="Windows Live" clId="Web-{DA3F718D-32F3-4C4D-9F22-234FCA758E2E}" dt="2018-12-14T14:55:28.051" v="56"/>
          <ac:picMkLst>
            <pc:docMk/>
            <pc:sldMk cId="2652839900" sldId="275"/>
            <ac:picMk id="10" creationId="{0C4B097A-A9B6-459C-B6A2-4A591D04B18E}"/>
          </ac:picMkLst>
        </pc:picChg>
        <pc:picChg chg="add mod ord">
          <ac:chgData name="Guest User" userId="" providerId="Windows Live" clId="Web-{DA3F718D-32F3-4C4D-9F22-234FCA758E2E}" dt="2018-12-14T14:55:50.176" v="63" actId="1076"/>
          <ac:picMkLst>
            <pc:docMk/>
            <pc:sldMk cId="2652839900" sldId="275"/>
            <ac:picMk id="14" creationId="{6B7E2961-9BF1-4CBD-BE73-576807842EF8}"/>
          </ac:picMkLst>
        </pc:picChg>
        <pc:picChg chg="add mod">
          <ac:chgData name="Guest User" userId="" providerId="Windows Live" clId="Web-{DA3F718D-32F3-4C4D-9F22-234FCA758E2E}" dt="2018-12-14T14:56:43.597" v="65" actId="1076"/>
          <ac:picMkLst>
            <pc:docMk/>
            <pc:sldMk cId="2652839900" sldId="275"/>
            <ac:picMk id="16" creationId="{77884D70-3D54-42F2-B29D-27228FB1D640}"/>
          </ac:picMkLst>
        </pc:picChg>
      </pc:sldChg>
      <pc:sldChg chg="mod modShow">
        <pc:chgData name="Guest User" userId="" providerId="Windows Live" clId="Web-{DA3F718D-32F3-4C4D-9F22-234FCA758E2E}" dt="2018-12-14T15:14:06.732" v="223"/>
        <pc:sldMkLst>
          <pc:docMk/>
          <pc:sldMk cId="2828165696" sldId="279"/>
        </pc:sldMkLst>
      </pc:sldChg>
      <pc:sldChg chg="addSp modSp add replId modNotes">
        <pc:chgData name="Guest User" userId="" providerId="Windows Live" clId="Web-{DA3F718D-32F3-4C4D-9F22-234FCA758E2E}" dt="2018-12-14T15:12:47.780" v="222" actId="1076"/>
        <pc:sldMkLst>
          <pc:docMk/>
          <pc:sldMk cId="4289419211" sldId="286"/>
        </pc:sldMkLst>
        <pc:spChg chg="mod">
          <ac:chgData name="Guest User" userId="" providerId="Windows Live" clId="Web-{DA3F718D-32F3-4C4D-9F22-234FCA758E2E}" dt="2018-12-14T15:09:51.734" v="144" actId="20577"/>
          <ac:spMkLst>
            <pc:docMk/>
            <pc:sldMk cId="4289419211" sldId="286"/>
            <ac:spMk id="2" creationId="{00000000-0000-0000-0000-000000000000}"/>
          </ac:spMkLst>
        </pc:spChg>
        <pc:spChg chg="add mod">
          <ac:chgData name="Guest User" userId="" providerId="Windows Live" clId="Web-{DA3F718D-32F3-4C4D-9F22-234FCA758E2E}" dt="2018-12-14T15:12:34.592" v="217" actId="1076"/>
          <ac:spMkLst>
            <pc:docMk/>
            <pc:sldMk cId="4289419211" sldId="286"/>
            <ac:spMk id="3" creationId="{4715BDF1-9CAF-44CD-9481-00FCCA21CD91}"/>
          </ac:spMkLst>
        </pc:spChg>
        <pc:spChg chg="mod">
          <ac:chgData name="Guest User" userId="" providerId="Windows Live" clId="Web-{DA3F718D-32F3-4C4D-9F22-234FCA758E2E}" dt="2018-12-14T15:10:07.577" v="147" actId="20577"/>
          <ac:spMkLst>
            <pc:docMk/>
            <pc:sldMk cId="4289419211" sldId="286"/>
            <ac:spMk id="9" creationId="{BD4EB3B4-3310-4499-B24F-32CB91DF1463}"/>
          </ac:spMkLst>
        </pc:spChg>
        <pc:picChg chg="mod">
          <ac:chgData name="Guest User" userId="" providerId="Windows Live" clId="Web-{DA3F718D-32F3-4C4D-9F22-234FCA758E2E}" dt="2018-12-14T15:12:32.795" v="216" actId="1076"/>
          <ac:picMkLst>
            <pc:docMk/>
            <pc:sldMk cId="4289419211" sldId="286"/>
            <ac:picMk id="7" creationId="{0E07A6B4-51E8-4913-9DDB-54A6EC267AA8}"/>
          </ac:picMkLst>
        </pc:picChg>
        <pc:picChg chg="add mod">
          <ac:chgData name="Guest User" userId="" providerId="Windows Live" clId="Web-{DA3F718D-32F3-4C4D-9F22-234FCA758E2E}" dt="2018-12-14T15:12:47.780" v="222" actId="1076"/>
          <ac:picMkLst>
            <pc:docMk/>
            <pc:sldMk cId="4289419211" sldId="286"/>
            <ac:picMk id="8" creationId="{38C91147-4F7B-458A-9F12-E063A6619AAF}"/>
          </ac:picMkLst>
        </pc:picChg>
      </pc:sldChg>
    </pc:docChg>
  </pc:docChgLst>
  <pc:docChgLst>
    <pc:chgData name="Alessandro Mauro Colelli" userId="72f669f848432c16" providerId="Windows Live" clId="Web-{80B2F5BE-26A9-45EF-AAEB-5C10E8941052}"/>
    <pc:docChg chg="addSld modSld">
      <pc:chgData name="Alessandro Mauro Colelli" userId="72f669f848432c16" providerId="Windows Live" clId="Web-{80B2F5BE-26A9-45EF-AAEB-5C10E8941052}" dt="2018-12-14T12:47:02.377" v="188" actId="20577"/>
      <pc:docMkLst>
        <pc:docMk/>
      </pc:docMkLst>
      <pc:sldChg chg="modSp">
        <pc:chgData name="Alessandro Mauro Colelli" userId="72f669f848432c16" providerId="Windows Live" clId="Web-{80B2F5BE-26A9-45EF-AAEB-5C10E8941052}" dt="2018-12-14T12:47:02.377" v="188" actId="20577"/>
        <pc:sldMkLst>
          <pc:docMk/>
          <pc:sldMk cId="1136918669" sldId="272"/>
        </pc:sldMkLst>
        <pc:spChg chg="mod">
          <ac:chgData name="Alessandro Mauro Colelli" userId="72f669f848432c16" providerId="Windows Live" clId="Web-{80B2F5BE-26A9-45EF-AAEB-5C10E8941052}" dt="2018-12-14T09:11:51.986" v="8" actId="20577"/>
          <ac:spMkLst>
            <pc:docMk/>
            <pc:sldMk cId="1136918669" sldId="272"/>
            <ac:spMk id="2" creationId="{BA1D2F54-38F3-452B-9F69-0BFBF34D9FF7}"/>
          </ac:spMkLst>
        </pc:spChg>
        <pc:spChg chg="mod">
          <ac:chgData name="Alessandro Mauro Colelli" userId="72f669f848432c16" providerId="Windows Live" clId="Web-{80B2F5BE-26A9-45EF-AAEB-5C10E8941052}" dt="2018-12-14T12:47:02.377" v="188" actId="20577"/>
          <ac:spMkLst>
            <pc:docMk/>
            <pc:sldMk cId="1136918669" sldId="272"/>
            <ac:spMk id="3" creationId="{D821BADF-71C7-4696-A34A-1811C43DB33F}"/>
          </ac:spMkLst>
        </pc:spChg>
      </pc:sldChg>
      <pc:sldChg chg="addSp delSp modSp">
        <pc:chgData name="Alessandro Mauro Colelli" userId="72f669f848432c16" providerId="Windows Live" clId="Web-{80B2F5BE-26A9-45EF-AAEB-5C10E8941052}" dt="2018-12-14T10:46:58.872" v="60" actId="20577"/>
        <pc:sldMkLst>
          <pc:docMk/>
          <pc:sldMk cId="2202605932" sldId="273"/>
        </pc:sldMkLst>
        <pc:spChg chg="mod">
          <ac:chgData name="Alessandro Mauro Colelli" userId="72f669f848432c16" providerId="Windows Live" clId="Web-{80B2F5BE-26A9-45EF-AAEB-5C10E8941052}" dt="2018-12-14T09:17:53.656" v="30" actId="20577"/>
          <ac:spMkLst>
            <pc:docMk/>
            <pc:sldMk cId="2202605932" sldId="273"/>
            <ac:spMk id="2" creationId="{D2A66BDB-5C9C-4DFD-B70C-12B15D25849A}"/>
          </ac:spMkLst>
        </pc:spChg>
        <pc:spChg chg="add del mod">
          <ac:chgData name="Alessandro Mauro Colelli" userId="72f669f848432c16" providerId="Windows Live" clId="Web-{80B2F5BE-26A9-45EF-AAEB-5C10E8941052}" dt="2018-12-14T10:46:58.872" v="60" actId="20577"/>
          <ac:spMkLst>
            <pc:docMk/>
            <pc:sldMk cId="2202605932" sldId="273"/>
            <ac:spMk id="8" creationId="{C533B5D0-C7F6-4B6F-80DF-847341EE4332}"/>
          </ac:spMkLst>
        </pc:spChg>
        <pc:picChg chg="add del mod ord">
          <ac:chgData name="Alessandro Mauro Colelli" userId="72f669f848432c16" providerId="Windows Live" clId="Web-{80B2F5BE-26A9-45EF-AAEB-5C10E8941052}" dt="2018-12-14T10:38:30.878" v="38"/>
          <ac:picMkLst>
            <pc:docMk/>
            <pc:sldMk cId="2202605932" sldId="273"/>
            <ac:picMk id="3" creationId="{28CF05B8-9000-4CE7-9BE4-C0DF7F2B49E5}"/>
          </ac:picMkLst>
        </pc:picChg>
        <pc:picChg chg="del">
          <ac:chgData name="Alessandro Mauro Colelli" userId="72f669f848432c16" providerId="Windows Live" clId="Web-{80B2F5BE-26A9-45EF-AAEB-5C10E8941052}" dt="2018-12-14T09:17:39.105" v="28"/>
          <ac:picMkLst>
            <pc:docMk/>
            <pc:sldMk cId="2202605932" sldId="273"/>
            <ac:picMk id="7" creationId="{E91F1E53-457D-4CF8-8E10-7D8FD48659AA}"/>
          </ac:picMkLst>
        </pc:picChg>
        <pc:picChg chg="add del mod">
          <ac:chgData name="Alessandro Mauro Colelli" userId="72f669f848432c16" providerId="Windows Live" clId="Web-{80B2F5BE-26A9-45EF-AAEB-5C10E8941052}" dt="2018-12-14T10:39:02.892" v="46"/>
          <ac:picMkLst>
            <pc:docMk/>
            <pc:sldMk cId="2202605932" sldId="273"/>
            <ac:picMk id="9" creationId="{2683D16B-0242-4B00-A247-B1CE2FCD11D1}"/>
          </ac:picMkLst>
        </pc:picChg>
        <pc:picChg chg="add mod">
          <ac:chgData name="Alessandro Mauro Colelli" userId="72f669f848432c16" providerId="Windows Live" clId="Web-{80B2F5BE-26A9-45EF-AAEB-5C10E8941052}" dt="2018-12-14T10:46:51.569" v="58" actId="14100"/>
          <ac:picMkLst>
            <pc:docMk/>
            <pc:sldMk cId="2202605932" sldId="273"/>
            <ac:picMk id="11" creationId="{807ED5DF-1C44-423B-AF3D-0ECAABF26F4C}"/>
          </ac:picMkLst>
        </pc:picChg>
      </pc:sldChg>
      <pc:sldChg chg="addSp delSp modSp add replId">
        <pc:chgData name="Alessandro Mauro Colelli" userId="72f669f848432c16" providerId="Windows Live" clId="Web-{80B2F5BE-26A9-45EF-AAEB-5C10E8941052}" dt="2018-12-14T12:41:53.016" v="170" actId="1076"/>
        <pc:sldMkLst>
          <pc:docMk/>
          <pc:sldMk cId="3997243808" sldId="284"/>
        </pc:sldMkLst>
        <pc:spChg chg="mod">
          <ac:chgData name="Alessandro Mauro Colelli" userId="72f669f848432c16" providerId="Windows Live" clId="Web-{80B2F5BE-26A9-45EF-AAEB-5C10E8941052}" dt="2018-12-14T10:47:59.949" v="65" actId="20577"/>
          <ac:spMkLst>
            <pc:docMk/>
            <pc:sldMk cId="3997243808" sldId="284"/>
            <ac:spMk id="2" creationId="{D2A66BDB-5C9C-4DFD-B70C-12B15D25849A}"/>
          </ac:spMkLst>
        </pc:spChg>
        <pc:spChg chg="mod">
          <ac:chgData name="Alessandro Mauro Colelli" userId="72f669f848432c16" providerId="Windows Live" clId="Web-{80B2F5BE-26A9-45EF-AAEB-5C10E8941052}" dt="2018-12-14T12:39:07.093" v="162" actId="20577"/>
          <ac:spMkLst>
            <pc:docMk/>
            <pc:sldMk cId="3997243808" sldId="284"/>
            <ac:spMk id="8" creationId="{C533B5D0-C7F6-4B6F-80DF-847341EE4332}"/>
          </ac:spMkLst>
        </pc:spChg>
        <pc:picChg chg="add mod ord">
          <ac:chgData name="Alessandro Mauro Colelli" userId="72f669f848432c16" providerId="Windows Live" clId="Web-{80B2F5BE-26A9-45EF-AAEB-5C10E8941052}" dt="2018-12-14T12:40:20.999" v="164"/>
          <ac:picMkLst>
            <pc:docMk/>
            <pc:sldMk cId="3997243808" sldId="284"/>
            <ac:picMk id="3" creationId="{B9F7321B-B420-4012-8E2F-89F17706919B}"/>
          </ac:picMkLst>
        </pc:picChg>
        <pc:picChg chg="add del mod">
          <ac:chgData name="Alessandro Mauro Colelli" userId="72f669f848432c16" providerId="Windows Live" clId="Web-{80B2F5BE-26A9-45EF-AAEB-5C10E8941052}" dt="2018-12-14T11:54:20.232" v="102"/>
          <ac:picMkLst>
            <pc:docMk/>
            <pc:sldMk cId="3997243808" sldId="284"/>
            <ac:picMk id="7" creationId="{10CE8D37-86B8-4ED6-8BCE-9CB3218F3872}"/>
          </ac:picMkLst>
        </pc:picChg>
        <pc:picChg chg="add mod">
          <ac:chgData name="Alessandro Mauro Colelli" userId="72f669f848432c16" providerId="Windows Live" clId="Web-{80B2F5BE-26A9-45EF-AAEB-5C10E8941052}" dt="2018-12-14T12:40:32.437" v="169" actId="1076"/>
          <ac:picMkLst>
            <pc:docMk/>
            <pc:sldMk cId="3997243808" sldId="284"/>
            <ac:picMk id="7" creationId="{7E65EA80-DC00-40A2-963A-6ACCF540A76E}"/>
          </ac:picMkLst>
        </pc:picChg>
        <pc:picChg chg="add mod">
          <ac:chgData name="Alessandro Mauro Colelli" userId="72f669f848432c16" providerId="Windows Live" clId="Web-{80B2F5BE-26A9-45EF-AAEB-5C10E8941052}" dt="2018-12-14T12:41:53.016" v="170" actId="1076"/>
          <ac:picMkLst>
            <pc:docMk/>
            <pc:sldMk cId="3997243808" sldId="284"/>
            <ac:picMk id="10" creationId="{846AD061-6968-45A4-B1B6-A57A4A70E265}"/>
          </ac:picMkLst>
        </pc:picChg>
        <pc:picChg chg="del">
          <ac:chgData name="Alessandro Mauro Colelli" userId="72f669f848432c16" providerId="Windows Live" clId="Web-{80B2F5BE-26A9-45EF-AAEB-5C10E8941052}" dt="2018-12-14T10:48:27.165" v="66"/>
          <ac:picMkLst>
            <pc:docMk/>
            <pc:sldMk cId="3997243808" sldId="284"/>
            <ac:picMk id="11" creationId="{807ED5DF-1C44-423B-AF3D-0ECAABF26F4C}"/>
          </ac:picMkLst>
        </pc:picChg>
      </pc:sldChg>
      <pc:sldChg chg="delSp modSp add replId">
        <pc:chgData name="Alessandro Mauro Colelli" userId="72f669f848432c16" providerId="Windows Live" clId="Web-{80B2F5BE-26A9-45EF-AAEB-5C10E8941052}" dt="2018-12-14T12:45:35.001" v="179" actId="14100"/>
        <pc:sldMkLst>
          <pc:docMk/>
          <pc:sldMk cId="599229026" sldId="285"/>
        </pc:sldMkLst>
        <pc:spChg chg="mod">
          <ac:chgData name="Alessandro Mauro Colelli" userId="72f669f848432c16" providerId="Windows Live" clId="Web-{80B2F5BE-26A9-45EF-AAEB-5C10E8941052}" dt="2018-12-14T12:42:20.813" v="178" actId="20577"/>
          <ac:spMkLst>
            <pc:docMk/>
            <pc:sldMk cId="599229026" sldId="285"/>
            <ac:spMk id="2" creationId="{D2A66BDB-5C9C-4DFD-B70C-12B15D25849A}"/>
          </ac:spMkLst>
        </pc:spChg>
        <pc:spChg chg="mod">
          <ac:chgData name="Alessandro Mauro Colelli" userId="72f669f848432c16" providerId="Windows Live" clId="Web-{80B2F5BE-26A9-45EF-AAEB-5C10E8941052}" dt="2018-12-14T12:45:35.001" v="179" actId="14100"/>
          <ac:spMkLst>
            <pc:docMk/>
            <pc:sldMk cId="599229026" sldId="285"/>
            <ac:spMk id="8" creationId="{C533B5D0-C7F6-4B6F-80DF-847341EE4332}"/>
          </ac:spMkLst>
        </pc:spChg>
        <pc:picChg chg="del">
          <ac:chgData name="Alessandro Mauro Colelli" userId="72f669f848432c16" providerId="Windows Live" clId="Web-{80B2F5BE-26A9-45EF-AAEB-5C10E8941052}" dt="2018-12-14T12:42:11.359" v="173"/>
          <ac:picMkLst>
            <pc:docMk/>
            <pc:sldMk cId="599229026" sldId="285"/>
            <ac:picMk id="3" creationId="{B9F7321B-B420-4012-8E2F-89F17706919B}"/>
          </ac:picMkLst>
        </pc:picChg>
        <pc:picChg chg="del">
          <ac:chgData name="Alessandro Mauro Colelli" userId="72f669f848432c16" providerId="Windows Live" clId="Web-{80B2F5BE-26A9-45EF-AAEB-5C10E8941052}" dt="2018-12-14T12:42:10.781" v="172"/>
          <ac:picMkLst>
            <pc:docMk/>
            <pc:sldMk cId="599229026" sldId="285"/>
            <ac:picMk id="7" creationId="{7E65EA80-DC00-40A2-963A-6ACCF540A76E}"/>
          </ac:picMkLst>
        </pc:picChg>
        <pc:picChg chg="del">
          <ac:chgData name="Alessandro Mauro Colelli" userId="72f669f848432c16" providerId="Windows Live" clId="Web-{80B2F5BE-26A9-45EF-AAEB-5C10E8941052}" dt="2018-12-14T12:42:12.016" v="174"/>
          <ac:picMkLst>
            <pc:docMk/>
            <pc:sldMk cId="599229026" sldId="285"/>
            <ac:picMk id="10" creationId="{846AD061-6968-45A4-B1B6-A57A4A70E265}"/>
          </ac:picMkLst>
        </pc:picChg>
      </pc:sldChg>
    </pc:docChg>
  </pc:docChgLst>
  <pc:docChgLst>
    <pc:chgData name="Guest User" providerId="Windows Live" clId="Web-{CAF30696-5270-429E-9811-201DFB3F446E}"/>
    <pc:docChg chg="addSld delSld modSld">
      <pc:chgData name="Guest User" userId="" providerId="Windows Live" clId="Web-{CAF30696-5270-429E-9811-201DFB3F446E}" dt="2018-12-13T19:35:22.580" v="899"/>
      <pc:docMkLst>
        <pc:docMk/>
      </pc:docMkLst>
      <pc:sldChg chg="modSp">
        <pc:chgData name="Guest User" userId="" providerId="Windows Live" clId="Web-{CAF30696-5270-429E-9811-201DFB3F446E}" dt="2018-12-13T19:26:47.449" v="638" actId="20577"/>
        <pc:sldMkLst>
          <pc:docMk/>
          <pc:sldMk cId="1484222376" sldId="264"/>
        </pc:sldMkLst>
        <pc:spChg chg="mod">
          <ac:chgData name="Guest User" userId="" providerId="Windows Live" clId="Web-{CAF30696-5270-429E-9811-201DFB3F446E}" dt="2018-12-13T19:18:53.694" v="451" actId="20577"/>
          <ac:spMkLst>
            <pc:docMk/>
            <pc:sldMk cId="1484222376" sldId="264"/>
            <ac:spMk id="2" creationId="{00000000-0000-0000-0000-000000000000}"/>
          </ac:spMkLst>
        </pc:spChg>
        <pc:spChg chg="mod">
          <ac:chgData name="Guest User" userId="" providerId="Windows Live" clId="Web-{CAF30696-5270-429E-9811-201DFB3F446E}" dt="2018-12-13T19:26:47.449" v="638" actId="20577"/>
          <ac:spMkLst>
            <pc:docMk/>
            <pc:sldMk cId="1484222376" sldId="264"/>
            <ac:spMk id="3" creationId="{00000000-0000-0000-0000-000000000000}"/>
          </ac:spMkLst>
        </pc:spChg>
      </pc:sldChg>
      <pc:sldChg chg="add del">
        <pc:chgData name="Guest User" userId="" providerId="Windows Live" clId="Web-{CAF30696-5270-429E-9811-201DFB3F446E}" dt="2018-12-13T19:35:22.580" v="899"/>
        <pc:sldMkLst>
          <pc:docMk/>
          <pc:sldMk cId="2583240063" sldId="265"/>
        </pc:sldMkLst>
      </pc:sldChg>
      <pc:sldChg chg="modSp">
        <pc:chgData name="Guest User" userId="" providerId="Windows Live" clId="Web-{CAF30696-5270-429E-9811-201DFB3F446E}" dt="2018-12-13T19:32:37.422" v="811" actId="20577"/>
        <pc:sldMkLst>
          <pc:docMk/>
          <pc:sldMk cId="817826158" sldId="266"/>
        </pc:sldMkLst>
        <pc:spChg chg="mod">
          <ac:chgData name="Guest User" userId="" providerId="Windows Live" clId="Web-{CAF30696-5270-429E-9811-201DFB3F446E}" dt="2018-12-13T19:27:02.902" v="645" actId="20577"/>
          <ac:spMkLst>
            <pc:docMk/>
            <pc:sldMk cId="817826158" sldId="266"/>
            <ac:spMk id="2" creationId="{00000000-0000-0000-0000-000000000000}"/>
          </ac:spMkLst>
        </pc:spChg>
        <pc:spChg chg="mod">
          <ac:chgData name="Guest User" userId="" providerId="Windows Live" clId="Web-{CAF30696-5270-429E-9811-201DFB3F446E}" dt="2018-12-13T19:32:37.422" v="811" actId="20577"/>
          <ac:spMkLst>
            <pc:docMk/>
            <pc:sldMk cId="817826158" sldId="266"/>
            <ac:spMk id="3" creationId="{00000000-0000-0000-0000-000000000000}"/>
          </ac:spMkLst>
        </pc:spChg>
      </pc:sldChg>
      <pc:sldChg chg="addSp delSp modSp">
        <pc:chgData name="Guest User" userId="" providerId="Windows Live" clId="Web-{CAF30696-5270-429E-9811-201DFB3F446E}" dt="2018-12-13T19:35:13.033" v="897" actId="1076"/>
        <pc:sldMkLst>
          <pc:docMk/>
          <pc:sldMk cId="374697055" sldId="268"/>
        </pc:sldMkLst>
        <pc:spChg chg="mod">
          <ac:chgData name="Guest User" userId="" providerId="Windows Live" clId="Web-{CAF30696-5270-429E-9811-201DFB3F446E}" dt="2018-12-13T19:34:17.345" v="839" actId="20577"/>
          <ac:spMkLst>
            <pc:docMk/>
            <pc:sldMk cId="374697055" sldId="268"/>
            <ac:spMk id="2" creationId="{00000000-0000-0000-0000-000000000000}"/>
          </ac:spMkLst>
        </pc:spChg>
        <pc:spChg chg="del">
          <ac:chgData name="Guest User" userId="" providerId="Windows Live" clId="Web-{CAF30696-5270-429E-9811-201DFB3F446E}" dt="2018-12-13T19:33:39.532" v="813"/>
          <ac:spMkLst>
            <pc:docMk/>
            <pc:sldMk cId="374697055" sldId="268"/>
            <ac:spMk id="3" creationId="{00000000-0000-0000-0000-000000000000}"/>
          </ac:spMkLst>
        </pc:spChg>
        <pc:spChg chg="add mod">
          <ac:chgData name="Guest User" userId="" providerId="Windows Live" clId="Web-{CAF30696-5270-429E-9811-201DFB3F446E}" dt="2018-12-13T19:35:13.033" v="897" actId="1076"/>
          <ac:spMkLst>
            <pc:docMk/>
            <pc:sldMk cId="374697055" sldId="268"/>
            <ac:spMk id="7" creationId="{7F7EBDCF-2BAC-4BD3-9B6E-01C70D40F487}"/>
          </ac:spMkLst>
        </pc:spChg>
      </pc:sldChg>
      <pc:sldChg chg="addSp modSp">
        <pc:chgData name="Guest User" userId="" providerId="Windows Live" clId="Web-{CAF30696-5270-429E-9811-201DFB3F446E}" dt="2018-12-13T15:04:10.637" v="38" actId="1076"/>
        <pc:sldMkLst>
          <pc:docMk/>
          <pc:sldMk cId="2240012296" sldId="277"/>
        </pc:sldMkLst>
        <pc:spChg chg="add mod">
          <ac:chgData name="Guest User" userId="" providerId="Windows Live" clId="Web-{CAF30696-5270-429E-9811-201DFB3F446E}" dt="2018-12-13T15:02:23.902" v="16" actId="1076"/>
          <ac:spMkLst>
            <pc:docMk/>
            <pc:sldMk cId="2240012296" sldId="277"/>
            <ac:spMk id="3" creationId="{785164F0-3D66-4149-BBFF-97D0633DDFF8}"/>
          </ac:spMkLst>
        </pc:spChg>
        <pc:spChg chg="add mod">
          <ac:chgData name="Guest User" userId="" providerId="Windows Live" clId="Web-{CAF30696-5270-429E-9811-201DFB3F446E}" dt="2018-12-13T15:04:02.169" v="34" actId="20577"/>
          <ac:spMkLst>
            <pc:docMk/>
            <pc:sldMk cId="2240012296" sldId="277"/>
            <ac:spMk id="17" creationId="{1BE26F08-EACD-4EFE-8F53-344209EBB04E}"/>
          </ac:spMkLst>
        </pc:spChg>
        <pc:picChg chg="add mod">
          <ac:chgData name="Guest User" userId="" providerId="Windows Live" clId="Web-{CAF30696-5270-429E-9811-201DFB3F446E}" dt="2018-12-13T15:03:40.325" v="26" actId="1076"/>
          <ac:picMkLst>
            <pc:docMk/>
            <pc:sldMk cId="2240012296" sldId="277"/>
            <ac:picMk id="7" creationId="{A52AE1E1-C041-47CF-A1E7-74B20B934E6D}"/>
          </ac:picMkLst>
        </pc:picChg>
        <pc:picChg chg="add mod">
          <ac:chgData name="Guest User" userId="" providerId="Windows Live" clId="Web-{CAF30696-5270-429E-9811-201DFB3F446E}" dt="2018-12-13T15:03:37.716" v="25" actId="1076"/>
          <ac:picMkLst>
            <pc:docMk/>
            <pc:sldMk cId="2240012296" sldId="277"/>
            <ac:picMk id="9" creationId="{945AB50B-6620-416C-896C-EB6958328117}"/>
          </ac:picMkLst>
        </pc:picChg>
        <pc:picChg chg="add mod">
          <ac:chgData name="Guest User" userId="" providerId="Windows Live" clId="Web-{CAF30696-5270-429E-9811-201DFB3F446E}" dt="2018-12-13T15:04:10.622" v="37" actId="1076"/>
          <ac:picMkLst>
            <pc:docMk/>
            <pc:sldMk cId="2240012296" sldId="277"/>
            <ac:picMk id="12" creationId="{065E81A2-8DED-4F65-8A71-01CAC5E13FB8}"/>
          </ac:picMkLst>
        </pc:picChg>
        <pc:picChg chg="add mod">
          <ac:chgData name="Guest User" userId="" providerId="Windows Live" clId="Web-{CAF30696-5270-429E-9811-201DFB3F446E}" dt="2018-12-13T15:04:10.637" v="38" actId="1076"/>
          <ac:picMkLst>
            <pc:docMk/>
            <pc:sldMk cId="2240012296" sldId="277"/>
            <ac:picMk id="15" creationId="{C3959DF5-DF9A-4440-A761-60CDEA926935}"/>
          </ac:picMkLst>
        </pc:picChg>
      </pc:sldChg>
      <pc:sldChg chg="addSp delSp modSp new">
        <pc:chgData name="Guest User" userId="" providerId="Windows Live" clId="Web-{CAF30696-5270-429E-9811-201DFB3F446E}" dt="2018-12-13T17:09:14.735" v="358" actId="20577"/>
        <pc:sldMkLst>
          <pc:docMk/>
          <pc:sldMk cId="3533434398" sldId="278"/>
        </pc:sldMkLst>
        <pc:spChg chg="mod">
          <ac:chgData name="Guest User" userId="" providerId="Windows Live" clId="Web-{CAF30696-5270-429E-9811-201DFB3F446E}" dt="2018-12-13T16:33:28.820" v="65" actId="20577"/>
          <ac:spMkLst>
            <pc:docMk/>
            <pc:sldMk cId="3533434398" sldId="278"/>
            <ac:spMk id="2" creationId="{33D9610E-9E3A-464A-8B56-6F0EF2AE36C0}"/>
          </ac:spMkLst>
        </pc:spChg>
        <pc:spChg chg="mod">
          <ac:chgData name="Guest User" userId="" providerId="Windows Live" clId="Web-{CAF30696-5270-429E-9811-201DFB3F446E}" dt="2018-12-13T17:09:14.735" v="358" actId="20577"/>
          <ac:spMkLst>
            <pc:docMk/>
            <pc:sldMk cId="3533434398" sldId="278"/>
            <ac:spMk id="3" creationId="{E90B8EE0-DE98-44F2-94B2-53668DDE0942}"/>
          </ac:spMkLst>
        </pc:spChg>
        <pc:spChg chg="add mod">
          <ac:chgData name="Guest User" userId="" providerId="Windows Live" clId="Web-{CAF30696-5270-429E-9811-201DFB3F446E}" dt="2018-12-13T17:08:49.141" v="354" actId="20577"/>
          <ac:spMkLst>
            <pc:docMk/>
            <pc:sldMk cId="3533434398" sldId="278"/>
            <ac:spMk id="13" creationId="{BC2028A4-543A-4F81-AA91-52931B336C62}"/>
          </ac:spMkLst>
        </pc:spChg>
        <pc:picChg chg="add del mod">
          <ac:chgData name="Guest User" userId="" providerId="Windows Live" clId="Web-{CAF30696-5270-429E-9811-201DFB3F446E}" dt="2018-12-13T17:05:06.546" v="308"/>
          <ac:picMkLst>
            <pc:docMk/>
            <pc:sldMk cId="3533434398" sldId="278"/>
            <ac:picMk id="7" creationId="{691D8710-645D-4CD9-B243-3DBDBE02756F}"/>
          </ac:picMkLst>
        </pc:picChg>
        <pc:picChg chg="add mod">
          <ac:chgData name="Guest User" userId="" providerId="Windows Live" clId="Web-{CAF30696-5270-429E-9811-201DFB3F446E}" dt="2018-12-13T17:06:14.765" v="315" actId="1076"/>
          <ac:picMkLst>
            <pc:docMk/>
            <pc:sldMk cId="3533434398" sldId="278"/>
            <ac:picMk id="9" creationId="{833C8A0C-98C2-4FC6-AF63-B911BDBB35AE}"/>
          </ac:picMkLst>
        </pc:picChg>
        <pc:picChg chg="add mod">
          <ac:chgData name="Guest User" userId="" providerId="Windows Live" clId="Web-{CAF30696-5270-429E-9811-201DFB3F446E}" dt="2018-12-13T17:08:06.453" v="335" actId="14100"/>
          <ac:picMkLst>
            <pc:docMk/>
            <pc:sldMk cId="3533434398" sldId="278"/>
            <ac:picMk id="11" creationId="{23206C6A-CEDD-437E-A9F7-3D8201339499}"/>
          </ac:picMkLst>
        </pc:picChg>
      </pc:sldChg>
      <pc:sldChg chg="addSp modSp new modNotes">
        <pc:chgData name="Guest User" userId="" providerId="Windows Live" clId="Web-{CAF30696-5270-429E-9811-201DFB3F446E}" dt="2018-12-13T17:00:22.107" v="296" actId="20577"/>
        <pc:sldMkLst>
          <pc:docMk/>
          <pc:sldMk cId="2828165696" sldId="279"/>
        </pc:sldMkLst>
        <pc:spChg chg="mod">
          <ac:chgData name="Guest User" userId="" providerId="Windows Live" clId="Web-{CAF30696-5270-429E-9811-201DFB3F446E}" dt="2018-12-13T16:48:24.870" v="96" actId="20577"/>
          <ac:spMkLst>
            <pc:docMk/>
            <pc:sldMk cId="2828165696" sldId="279"/>
            <ac:spMk id="2" creationId="{5B99057A-779E-4103-AB77-82439ABC6F57}"/>
          </ac:spMkLst>
        </pc:spChg>
        <pc:spChg chg="mod">
          <ac:chgData name="Guest User" userId="" providerId="Windows Live" clId="Web-{CAF30696-5270-429E-9811-201DFB3F446E}" dt="2018-12-13T16:59:34.201" v="279" actId="20577"/>
          <ac:spMkLst>
            <pc:docMk/>
            <pc:sldMk cId="2828165696" sldId="279"/>
            <ac:spMk id="3" creationId="{CEEEF8E0-54F3-4D5E-82CF-7DDD9F5C93FB}"/>
          </ac:spMkLst>
        </pc:spChg>
        <pc:spChg chg="add mod">
          <ac:chgData name="Guest User" userId="" providerId="Windows Live" clId="Web-{CAF30696-5270-429E-9811-201DFB3F446E}" dt="2018-12-13T16:59:56.060" v="281" actId="1076"/>
          <ac:spMkLst>
            <pc:docMk/>
            <pc:sldMk cId="2828165696" sldId="279"/>
            <ac:spMk id="13" creationId="{8210B687-6005-4BB2-A400-158BD809D248}"/>
          </ac:spMkLst>
        </pc:spChg>
        <pc:spChg chg="add mod">
          <ac:chgData name="Guest User" userId="" providerId="Windows Live" clId="Web-{CAF30696-5270-429E-9811-201DFB3F446E}" dt="2018-12-13T17:00:22.107" v="296" actId="20577"/>
          <ac:spMkLst>
            <pc:docMk/>
            <pc:sldMk cId="2828165696" sldId="279"/>
            <ac:spMk id="14" creationId="{726DEDE4-4CCF-4B3A-9C97-59A4BE55EC4C}"/>
          </ac:spMkLst>
        </pc:spChg>
        <pc:picChg chg="add mod">
          <ac:chgData name="Guest User" userId="" providerId="Windows Live" clId="Web-{CAF30696-5270-429E-9811-201DFB3F446E}" dt="2018-12-13T16:52:43.637" v="184" actId="1076"/>
          <ac:picMkLst>
            <pc:docMk/>
            <pc:sldMk cId="2828165696" sldId="279"/>
            <ac:picMk id="7" creationId="{5FB7EB52-DE34-4975-995E-C6DF205F9810}"/>
          </ac:picMkLst>
        </pc:picChg>
        <pc:picChg chg="add mod">
          <ac:chgData name="Guest User" userId="" providerId="Windows Live" clId="Web-{CAF30696-5270-429E-9811-201DFB3F446E}" dt="2018-12-13T16:57:25.263" v="216" actId="1076"/>
          <ac:picMkLst>
            <pc:docMk/>
            <pc:sldMk cId="2828165696" sldId="279"/>
            <ac:picMk id="9" creationId="{24E0D5F1-C83B-44A4-8003-17C5AF5D2179}"/>
          </ac:picMkLst>
        </pc:picChg>
        <pc:picChg chg="add mod">
          <ac:chgData name="Guest User" userId="" providerId="Windows Live" clId="Web-{CAF30696-5270-429E-9811-201DFB3F446E}" dt="2018-12-13T16:59:23.982" v="271" actId="1076"/>
          <ac:picMkLst>
            <pc:docMk/>
            <pc:sldMk cId="2828165696" sldId="279"/>
            <ac:picMk id="11" creationId="{A3092A03-DE4B-4D18-8326-5564D949A2A2}"/>
          </ac:picMkLst>
        </pc:picChg>
      </pc:sldChg>
      <pc:sldChg chg="addSp modSp new">
        <pc:chgData name="Guest User" userId="" providerId="Windows Live" clId="Web-{CAF30696-5270-429E-9811-201DFB3F446E}" dt="2018-12-13T19:26:01.245" v="611" actId="1076"/>
        <pc:sldMkLst>
          <pc:docMk/>
          <pc:sldMk cId="1714236395" sldId="281"/>
        </pc:sldMkLst>
        <pc:spChg chg="mod">
          <ac:chgData name="Guest User" userId="" providerId="Windows Live" clId="Web-{CAF30696-5270-429E-9811-201DFB3F446E}" dt="2018-12-13T17:32:05.162" v="445" actId="20577"/>
          <ac:spMkLst>
            <pc:docMk/>
            <pc:sldMk cId="1714236395" sldId="281"/>
            <ac:spMk id="2" creationId="{EB967C23-4F48-46B6-B353-026C67155532}"/>
          </ac:spMkLst>
        </pc:spChg>
        <pc:spChg chg="mod">
          <ac:chgData name="Guest User" userId="" providerId="Windows Live" clId="Web-{CAF30696-5270-429E-9811-201DFB3F446E}" dt="2018-12-13T17:20:58.222" v="382" actId="20577"/>
          <ac:spMkLst>
            <pc:docMk/>
            <pc:sldMk cId="1714236395" sldId="281"/>
            <ac:spMk id="3" creationId="{1D08B3B5-B64E-4E17-886B-5E42489A0C93}"/>
          </ac:spMkLst>
        </pc:spChg>
        <pc:spChg chg="add mod">
          <ac:chgData name="Guest User" userId="" providerId="Windows Live" clId="Web-{CAF30696-5270-429E-9811-201DFB3F446E}" dt="2018-12-13T19:26:01.245" v="611" actId="1076"/>
          <ac:spMkLst>
            <pc:docMk/>
            <pc:sldMk cId="1714236395" sldId="281"/>
            <ac:spMk id="8" creationId="{003B7C96-6001-48FC-85FE-23495D69F4B5}"/>
          </ac:spMkLst>
        </pc:spChg>
        <pc:picChg chg="add mod">
          <ac:chgData name="Guest User" userId="" providerId="Windows Live" clId="Web-{CAF30696-5270-429E-9811-201DFB3F446E}" dt="2018-12-13T17:31:45.224" v="444" actId="1076"/>
          <ac:picMkLst>
            <pc:docMk/>
            <pc:sldMk cId="1714236395" sldId="281"/>
            <ac:picMk id="7" creationId="{93B2D95D-0AB8-4EBD-BDBD-2F08477B2127}"/>
          </ac:picMkLst>
        </pc:picChg>
      </pc:sldChg>
      <pc:sldChg chg="addSp delSp modSp add replId">
        <pc:chgData name="Guest User" userId="" providerId="Windows Live" clId="Web-{CAF30696-5270-429E-9811-201DFB3F446E}" dt="2018-12-13T17:32:10.131" v="446" actId="20577"/>
        <pc:sldMkLst>
          <pc:docMk/>
          <pc:sldMk cId="2697240910" sldId="282"/>
        </pc:sldMkLst>
        <pc:spChg chg="mod">
          <ac:chgData name="Guest User" userId="" providerId="Windows Live" clId="Web-{CAF30696-5270-429E-9811-201DFB3F446E}" dt="2018-12-13T17:32:10.131" v="446" actId="20577"/>
          <ac:spMkLst>
            <pc:docMk/>
            <pc:sldMk cId="2697240910" sldId="282"/>
            <ac:spMk id="2" creationId="{EB967C23-4F48-46B6-B353-026C67155532}"/>
          </ac:spMkLst>
        </pc:spChg>
        <pc:spChg chg="mod">
          <ac:chgData name="Guest User" userId="" providerId="Windows Live" clId="Web-{CAF30696-5270-429E-9811-201DFB3F446E}" dt="2018-12-13T17:26:09.770" v="438" actId="14100"/>
          <ac:spMkLst>
            <pc:docMk/>
            <pc:sldMk cId="2697240910" sldId="282"/>
            <ac:spMk id="3" creationId="{1D08B3B5-B64E-4E17-886B-5E42489A0C93}"/>
          </ac:spMkLst>
        </pc:spChg>
        <pc:picChg chg="add del mod">
          <ac:chgData name="Guest User" userId="" providerId="Windows Live" clId="Web-{CAF30696-5270-429E-9811-201DFB3F446E}" dt="2018-12-13T17:22:09.425" v="406"/>
          <ac:picMkLst>
            <pc:docMk/>
            <pc:sldMk cId="2697240910" sldId="282"/>
            <ac:picMk id="7" creationId="{E92249D9-EAB5-42C2-B848-7A2FDC24E70B}"/>
          </ac:picMkLst>
        </pc:picChg>
        <pc:picChg chg="add del mod">
          <ac:chgData name="Guest User" userId="" providerId="Windows Live" clId="Web-{CAF30696-5270-429E-9811-201DFB3F446E}" dt="2018-12-13T17:22:09.956" v="407"/>
          <ac:picMkLst>
            <pc:docMk/>
            <pc:sldMk cId="2697240910" sldId="282"/>
            <ac:picMk id="9" creationId="{5ACA76D5-F79F-4E9D-B71C-7241155106E9}"/>
          </ac:picMkLst>
        </pc:picChg>
        <pc:picChg chg="add mod">
          <ac:chgData name="Guest User" userId="" providerId="Windows Live" clId="Web-{CAF30696-5270-429E-9811-201DFB3F446E}" dt="2018-12-13T17:25:28.629" v="430" actId="1076"/>
          <ac:picMkLst>
            <pc:docMk/>
            <pc:sldMk cId="2697240910" sldId="282"/>
            <ac:picMk id="11" creationId="{2B1F80F7-ADE7-4707-81C4-3865373E29B2}"/>
          </ac:picMkLst>
        </pc:picChg>
        <pc:picChg chg="add mod">
          <ac:chgData name="Guest User" userId="" providerId="Windows Live" clId="Web-{CAF30696-5270-429E-9811-201DFB3F446E}" dt="2018-12-13T17:26:12.645" v="439" actId="1076"/>
          <ac:picMkLst>
            <pc:docMk/>
            <pc:sldMk cId="2697240910" sldId="282"/>
            <ac:picMk id="13" creationId="{2B686F24-661C-41DA-99FD-F1756132A25F}"/>
          </ac:picMkLst>
        </pc:picChg>
        <pc:picChg chg="add mod">
          <ac:chgData name="Guest User" userId="" providerId="Windows Live" clId="Web-{CAF30696-5270-429E-9811-201DFB3F446E}" dt="2018-12-13T17:25:30.645" v="431" actId="1076"/>
          <ac:picMkLst>
            <pc:docMk/>
            <pc:sldMk cId="2697240910" sldId="282"/>
            <ac:picMk id="15" creationId="{D4A75659-3199-415F-BDFD-BE5EBC4FA462}"/>
          </ac:picMkLst>
        </pc:picChg>
        <pc:picChg chg="add mod">
          <ac:chgData name="Guest User" userId="" providerId="Windows Live" clId="Web-{CAF30696-5270-429E-9811-201DFB3F446E}" dt="2018-12-13T17:26:14.301" v="440" actId="1076"/>
          <ac:picMkLst>
            <pc:docMk/>
            <pc:sldMk cId="2697240910" sldId="282"/>
            <ac:picMk id="17" creationId="{6CEA9132-73FE-4DD9-A035-17CB5E59ABBF}"/>
          </ac:picMkLst>
        </pc:picChg>
      </pc:sldChg>
    </pc:docChg>
  </pc:docChgLst>
  <pc:docChgLst>
    <pc:chgData name="Alessandro Mauro Colelli" userId="72f669f848432c16" providerId="Windows Live" clId="Web-{CE49E41B-8EA1-4D30-808B-0BA8CFDA1ED4}"/>
    <pc:docChg chg="modSld">
      <pc:chgData name="Alessandro Mauro Colelli" userId="72f669f848432c16" providerId="Windows Live" clId="Web-{CE49E41B-8EA1-4D30-808B-0BA8CFDA1ED4}" dt="2018-12-15T22:50:27.586" v="21" actId="20577"/>
      <pc:docMkLst>
        <pc:docMk/>
      </pc:docMkLst>
      <pc:sldChg chg="modSp">
        <pc:chgData name="Alessandro Mauro Colelli" userId="72f669f848432c16" providerId="Windows Live" clId="Web-{CE49E41B-8EA1-4D30-808B-0BA8CFDA1ED4}" dt="2018-12-15T22:50:27.586" v="21" actId="20577"/>
        <pc:sldMkLst>
          <pc:docMk/>
          <pc:sldMk cId="2884502466" sldId="288"/>
        </pc:sldMkLst>
        <pc:spChg chg="mod">
          <ac:chgData name="Alessandro Mauro Colelli" userId="72f669f848432c16" providerId="Windows Live" clId="Web-{CE49E41B-8EA1-4D30-808B-0BA8CFDA1ED4}" dt="2018-12-15T22:50:27.586" v="21" actId="20577"/>
          <ac:spMkLst>
            <pc:docMk/>
            <pc:sldMk cId="2884502466" sldId="288"/>
            <ac:spMk id="8" creationId="{C533B5D0-C7F6-4B6F-80DF-847341EE4332}"/>
          </ac:spMkLst>
        </pc:spChg>
        <pc:spChg chg="mod">
          <ac:chgData name="Alessandro Mauro Colelli" userId="72f669f848432c16" providerId="Windows Live" clId="Web-{CE49E41B-8EA1-4D30-808B-0BA8CFDA1ED4}" dt="2018-12-15T20:50:35.402" v="1" actId="14100"/>
          <ac:spMkLst>
            <pc:docMk/>
            <pc:sldMk cId="2884502466" sldId="288"/>
            <ac:spMk id="23" creationId="{6F663BAB-6133-4CC8-8E24-26A183B97215}"/>
          </ac:spMkLst>
        </pc:spChg>
        <pc:picChg chg="mod">
          <ac:chgData name="Alessandro Mauro Colelli" userId="72f669f848432c16" providerId="Windows Live" clId="Web-{CE49E41B-8EA1-4D30-808B-0BA8CFDA1ED4}" dt="2018-12-15T22:50:19.399" v="17" actId="1076"/>
          <ac:picMkLst>
            <pc:docMk/>
            <pc:sldMk cId="2884502466" sldId="288"/>
            <ac:picMk id="10" creationId="{CFC4EFBB-DA7E-435E-A235-164745ECDE6D}"/>
          </ac:picMkLst>
        </pc:picChg>
      </pc:sldChg>
    </pc:docChg>
  </pc:docChgLst>
  <pc:docChgLst>
    <pc:chgData name="Alessandro Mauro Colelli" userId="72f669f848432c16" providerId="Windows Live" clId="Web-{E0BF04CC-0F17-4D6B-A2AA-E646AEB95646}"/>
    <pc:docChg chg="modSld">
      <pc:chgData name="Alessandro Mauro Colelli" userId="72f669f848432c16" providerId="Windows Live" clId="Web-{E0BF04CC-0F17-4D6B-A2AA-E646AEB95646}" dt="2018-12-14T16:18:35.111" v="731" actId="20577"/>
      <pc:docMkLst>
        <pc:docMk/>
      </pc:docMkLst>
      <pc:sldChg chg="modSp">
        <pc:chgData name="Alessandro Mauro Colelli" userId="72f669f848432c16" providerId="Windows Live" clId="Web-{E0BF04CC-0F17-4D6B-A2AA-E646AEB95646}" dt="2018-12-14T14:58:34.575" v="197" actId="20577"/>
        <pc:sldMkLst>
          <pc:docMk/>
          <pc:sldMk cId="817826158" sldId="266"/>
        </pc:sldMkLst>
        <pc:spChg chg="mod">
          <ac:chgData name="Alessandro Mauro Colelli" userId="72f669f848432c16" providerId="Windows Live" clId="Web-{E0BF04CC-0F17-4D6B-A2AA-E646AEB95646}" dt="2018-12-14T14:58:34.575" v="197" actId="20577"/>
          <ac:spMkLst>
            <pc:docMk/>
            <pc:sldMk cId="817826158" sldId="266"/>
            <ac:spMk id="3" creationId="{00000000-0000-0000-0000-000000000000}"/>
          </ac:spMkLst>
        </pc:spChg>
      </pc:sldChg>
      <pc:sldChg chg="addSp delSp modSp">
        <pc:chgData name="Alessandro Mauro Colelli" userId="72f669f848432c16" providerId="Windows Live" clId="Web-{E0BF04CC-0F17-4D6B-A2AA-E646AEB95646}" dt="2018-12-14T16:18:35.111" v="731" actId="20577"/>
        <pc:sldMkLst>
          <pc:docMk/>
          <pc:sldMk cId="1136918669" sldId="272"/>
        </pc:sldMkLst>
        <pc:spChg chg="mod">
          <ac:chgData name="Alessandro Mauro Colelli" userId="72f669f848432c16" providerId="Windows Live" clId="Web-{E0BF04CC-0F17-4D6B-A2AA-E646AEB95646}" dt="2018-12-14T14:36:36.227" v="0" actId="14100"/>
          <ac:spMkLst>
            <pc:docMk/>
            <pc:sldMk cId="1136918669" sldId="272"/>
            <ac:spMk id="3" creationId="{D821BADF-71C7-4696-A34A-1811C43DB33F}"/>
          </ac:spMkLst>
        </pc:spChg>
        <pc:spChg chg="add del mod">
          <ac:chgData name="Alessandro Mauro Colelli" userId="72f669f848432c16" providerId="Windows Live" clId="Web-{E0BF04CC-0F17-4D6B-A2AA-E646AEB95646}" dt="2018-12-14T14:51:40.438" v="4"/>
          <ac:spMkLst>
            <pc:docMk/>
            <pc:sldMk cId="1136918669" sldId="272"/>
            <ac:spMk id="7" creationId="{3744F1F9-59A4-4D67-B659-905B7EDF4FC9}"/>
          </ac:spMkLst>
        </pc:spChg>
        <pc:spChg chg="add mod">
          <ac:chgData name="Alessandro Mauro Colelli" userId="72f669f848432c16" providerId="Windows Live" clId="Web-{E0BF04CC-0F17-4D6B-A2AA-E646AEB95646}" dt="2018-12-14T16:18:35.111" v="731" actId="20577"/>
          <ac:spMkLst>
            <pc:docMk/>
            <pc:sldMk cId="1136918669" sldId="272"/>
            <ac:spMk id="13" creationId="{FB08E7A7-E8EF-4C27-B8E1-008BFD4F58A1}"/>
          </ac:spMkLst>
        </pc:spChg>
        <pc:spChg chg="add del mod">
          <ac:chgData name="Alessandro Mauro Colelli" userId="72f669f848432c16" providerId="Windows Live" clId="Web-{E0BF04CC-0F17-4D6B-A2AA-E646AEB95646}" dt="2018-12-14T15:21:00.001" v="388"/>
          <ac:spMkLst>
            <pc:docMk/>
            <pc:sldMk cId="1136918669" sldId="272"/>
            <ac:spMk id="14" creationId="{BBB12752-B1BD-4518-B789-D9B2D2EC3861}"/>
          </ac:spMkLst>
        </pc:spChg>
        <pc:spChg chg="add del mod">
          <ac:chgData name="Alessandro Mauro Colelli" userId="72f669f848432c16" providerId="Windows Live" clId="Web-{E0BF04CC-0F17-4D6B-A2AA-E646AEB95646}" dt="2018-12-14T15:20:59.157" v="387"/>
          <ac:spMkLst>
            <pc:docMk/>
            <pc:sldMk cId="1136918669" sldId="272"/>
            <ac:spMk id="15" creationId="{83857367-B457-41A8-927C-08858862D61A}"/>
          </ac:spMkLst>
        </pc:spChg>
        <pc:spChg chg="add del mod">
          <ac:chgData name="Alessandro Mauro Colelli" userId="72f669f848432c16" providerId="Windows Live" clId="Web-{E0BF04CC-0F17-4D6B-A2AA-E646AEB95646}" dt="2018-12-14T15:20:56.516" v="386"/>
          <ac:spMkLst>
            <pc:docMk/>
            <pc:sldMk cId="1136918669" sldId="272"/>
            <ac:spMk id="16" creationId="{976582E6-3B6B-4C99-A7B3-B2139B684F31}"/>
          </ac:spMkLst>
        </pc:spChg>
        <pc:spChg chg="add mod">
          <ac:chgData name="Alessandro Mauro Colelli" userId="72f669f848432c16" providerId="Windows Live" clId="Web-{E0BF04CC-0F17-4D6B-A2AA-E646AEB95646}" dt="2018-12-14T16:01:15.162" v="696" actId="20577"/>
          <ac:spMkLst>
            <pc:docMk/>
            <pc:sldMk cId="1136918669" sldId="272"/>
            <ac:spMk id="17" creationId="{A5D01223-D75D-4CC0-9178-6ED5A84C42D0}"/>
          </ac:spMkLst>
        </pc:spChg>
        <pc:picChg chg="add mod">
          <ac:chgData name="Alessandro Mauro Colelli" userId="72f669f848432c16" providerId="Windows Live" clId="Web-{E0BF04CC-0F17-4D6B-A2AA-E646AEB95646}" dt="2018-12-14T16:18:26.268" v="723" actId="1076"/>
          <ac:picMkLst>
            <pc:docMk/>
            <pc:sldMk cId="1136918669" sldId="272"/>
            <ac:picMk id="7" creationId="{EA6BDCB5-616F-440D-BFA5-82E0E2A88237}"/>
          </ac:picMkLst>
        </pc:picChg>
        <pc:picChg chg="add del mod">
          <ac:chgData name="Alessandro Mauro Colelli" userId="72f669f848432c16" providerId="Windows Live" clId="Web-{E0BF04CC-0F17-4D6B-A2AA-E646AEB95646}" dt="2018-12-14T14:52:05.844" v="9"/>
          <ac:picMkLst>
            <pc:docMk/>
            <pc:sldMk cId="1136918669" sldId="272"/>
            <ac:picMk id="8" creationId="{7502E824-86BE-416B-99D0-521627C8C17A}"/>
          </ac:picMkLst>
        </pc:picChg>
        <pc:picChg chg="add mod">
          <ac:chgData name="Alessandro Mauro Colelli" userId="72f669f848432c16" providerId="Windows Live" clId="Web-{E0BF04CC-0F17-4D6B-A2AA-E646AEB95646}" dt="2018-12-14T14:52:53.828" v="17" actId="1076"/>
          <ac:picMkLst>
            <pc:docMk/>
            <pc:sldMk cId="1136918669" sldId="272"/>
            <ac:picMk id="10" creationId="{CDD84291-CE54-4B60-BF20-8DFA6E644BD0}"/>
          </ac:picMkLst>
        </pc:picChg>
      </pc:sldChg>
      <pc:sldChg chg="modSp">
        <pc:chgData name="Alessandro Mauro Colelli" userId="72f669f848432c16" providerId="Windows Live" clId="Web-{E0BF04CC-0F17-4D6B-A2AA-E646AEB95646}" dt="2018-12-14T15:05:50.712" v="302" actId="14100"/>
        <pc:sldMkLst>
          <pc:docMk/>
          <pc:sldMk cId="2202605932" sldId="273"/>
        </pc:sldMkLst>
        <pc:spChg chg="mod">
          <ac:chgData name="Alessandro Mauro Colelli" userId="72f669f848432c16" providerId="Windows Live" clId="Web-{E0BF04CC-0F17-4D6B-A2AA-E646AEB95646}" dt="2018-12-14T15:05:50.712" v="302" actId="14100"/>
          <ac:spMkLst>
            <pc:docMk/>
            <pc:sldMk cId="2202605932" sldId="273"/>
            <ac:spMk id="26" creationId="{DA141199-87F5-45D5-9CEB-2A91C7F24371}"/>
          </ac:spMkLst>
        </pc:spChg>
      </pc:sldChg>
      <pc:sldChg chg="addSp delSp modSp">
        <pc:chgData name="Alessandro Mauro Colelli" userId="72f669f848432c16" providerId="Windows Live" clId="Web-{E0BF04CC-0F17-4D6B-A2AA-E646AEB95646}" dt="2018-12-14T15:07:51.492" v="315"/>
        <pc:sldMkLst>
          <pc:docMk/>
          <pc:sldMk cId="2652839900" sldId="275"/>
        </pc:sldMkLst>
        <pc:spChg chg="add del mod">
          <ac:chgData name="Alessandro Mauro Colelli" userId="72f669f848432c16" providerId="Windows Live" clId="Web-{E0BF04CC-0F17-4D6B-A2AA-E646AEB95646}" dt="2018-12-14T15:07:48.179" v="314"/>
          <ac:spMkLst>
            <pc:docMk/>
            <pc:sldMk cId="2652839900" sldId="275"/>
            <ac:spMk id="3" creationId="{46FFC900-181E-4FEB-93E9-5DF3D2842160}"/>
          </ac:spMkLst>
        </pc:spChg>
        <pc:spChg chg="del">
          <ac:chgData name="Alessandro Mauro Colelli" userId="72f669f848432c16" providerId="Windows Live" clId="Web-{E0BF04CC-0F17-4D6B-A2AA-E646AEB95646}" dt="2018-12-14T15:07:51.492" v="315"/>
          <ac:spMkLst>
            <pc:docMk/>
            <pc:sldMk cId="2652839900" sldId="275"/>
            <ac:spMk id="20" creationId="{7771553A-0E54-4BD6-B9D9-21F931294C83}"/>
          </ac:spMkLst>
        </pc:spChg>
      </pc:sldChg>
    </pc:docChg>
  </pc:docChgLst>
  <pc:docChgLst>
    <pc:chgData name="Wasiq Rumaney" userId="b8cb86bc6396b617" providerId="LiveId" clId="{AAD149DF-71D4-D54F-86D0-DCD0AC1518F9}"/>
    <pc:docChg chg="undo addSld modSld sldOrd">
      <pc:chgData name="Wasiq Rumaney" userId="b8cb86bc6396b617" providerId="LiveId" clId="{AAD149DF-71D4-D54F-86D0-DCD0AC1518F9}" dt="2018-12-17T12:38:09.585" v="212" actId="20577"/>
      <pc:docMkLst>
        <pc:docMk/>
      </pc:docMkLst>
      <pc:sldChg chg="modSp">
        <pc:chgData name="Wasiq Rumaney" userId="b8cb86bc6396b617" providerId="LiveId" clId="{AAD149DF-71D4-D54F-86D0-DCD0AC1518F9}" dt="2018-12-13T20:55:43.524" v="8" actId="14100"/>
        <pc:sldMkLst>
          <pc:docMk/>
          <pc:sldMk cId="2354963942" sldId="256"/>
        </pc:sldMkLst>
        <pc:spChg chg="mod">
          <ac:chgData name="Wasiq Rumaney" userId="b8cb86bc6396b617" providerId="LiveId" clId="{AAD149DF-71D4-D54F-86D0-DCD0AC1518F9}" dt="2018-12-13T20:55:37.556" v="7" actId="14100"/>
          <ac:spMkLst>
            <pc:docMk/>
            <pc:sldMk cId="2354963942" sldId="256"/>
            <ac:spMk id="2" creationId="{00000000-0000-0000-0000-000000000000}"/>
          </ac:spMkLst>
        </pc:spChg>
        <pc:spChg chg="mod">
          <ac:chgData name="Wasiq Rumaney" userId="b8cb86bc6396b617" providerId="LiveId" clId="{AAD149DF-71D4-D54F-86D0-DCD0AC1518F9}" dt="2018-12-13T20:55:43.524" v="8" actId="14100"/>
          <ac:spMkLst>
            <pc:docMk/>
            <pc:sldMk cId="2354963942" sldId="256"/>
            <ac:spMk id="3" creationId="{00000000-0000-0000-0000-000000000000}"/>
          </ac:spMkLst>
        </pc:spChg>
      </pc:sldChg>
      <pc:sldChg chg="modSp">
        <pc:chgData name="Wasiq Rumaney" userId="b8cb86bc6396b617" providerId="LiveId" clId="{AAD149DF-71D4-D54F-86D0-DCD0AC1518F9}" dt="2018-12-17T10:47:37.970" v="169" actId="14100"/>
        <pc:sldMkLst>
          <pc:docMk/>
          <pc:sldMk cId="2193771153" sldId="257"/>
        </pc:sldMkLst>
        <pc:spChg chg="mod">
          <ac:chgData name="Wasiq Rumaney" userId="b8cb86bc6396b617" providerId="LiveId" clId="{AAD149DF-71D4-D54F-86D0-DCD0AC1518F9}" dt="2018-12-13T13:41:03.947" v="6" actId="121"/>
          <ac:spMkLst>
            <pc:docMk/>
            <pc:sldMk cId="2193771153" sldId="257"/>
            <ac:spMk id="2" creationId="{C4069AB6-70BF-D544-9FF8-842F86EECE65}"/>
          </ac:spMkLst>
        </pc:spChg>
        <pc:spChg chg="mod">
          <ac:chgData name="Wasiq Rumaney" userId="b8cb86bc6396b617" providerId="LiveId" clId="{AAD149DF-71D4-D54F-86D0-DCD0AC1518F9}" dt="2018-12-17T10:47:37.970" v="169" actId="14100"/>
          <ac:spMkLst>
            <pc:docMk/>
            <pc:sldMk cId="2193771153" sldId="257"/>
            <ac:spMk id="7" creationId="{00000000-0000-0000-0000-000000000000}"/>
          </ac:spMkLst>
        </pc:spChg>
      </pc:sldChg>
      <pc:sldChg chg="modSp">
        <pc:chgData name="Wasiq Rumaney" userId="b8cb86bc6396b617" providerId="LiveId" clId="{AAD149DF-71D4-D54F-86D0-DCD0AC1518F9}" dt="2018-12-17T10:47:28.816" v="168" actId="14100"/>
        <pc:sldMkLst>
          <pc:docMk/>
          <pc:sldMk cId="172442564" sldId="259"/>
        </pc:sldMkLst>
        <pc:spChg chg="mod">
          <ac:chgData name="Wasiq Rumaney" userId="b8cb86bc6396b617" providerId="LiveId" clId="{AAD149DF-71D4-D54F-86D0-DCD0AC1518F9}" dt="2018-12-17T10:47:28.816" v="168" actId="14100"/>
          <ac:spMkLst>
            <pc:docMk/>
            <pc:sldMk cId="172442564" sldId="259"/>
            <ac:spMk id="7" creationId="{00000000-0000-0000-0000-000000000000}"/>
          </ac:spMkLst>
        </pc:spChg>
      </pc:sldChg>
      <pc:sldChg chg="modSp">
        <pc:chgData name="Wasiq Rumaney" userId="b8cb86bc6396b617" providerId="LiveId" clId="{AAD149DF-71D4-D54F-86D0-DCD0AC1518F9}" dt="2018-12-16T11:33:10.925" v="41" actId="57"/>
        <pc:sldMkLst>
          <pc:docMk/>
          <pc:sldMk cId="3296571663" sldId="260"/>
        </pc:sldMkLst>
        <pc:spChg chg="mod">
          <ac:chgData name="Wasiq Rumaney" userId="b8cb86bc6396b617" providerId="LiveId" clId="{AAD149DF-71D4-D54F-86D0-DCD0AC1518F9}" dt="2018-12-16T11:33:10.925" v="41" actId="57"/>
          <ac:spMkLst>
            <pc:docMk/>
            <pc:sldMk cId="3296571663" sldId="260"/>
            <ac:spMk id="2" creationId="{00000000-0000-0000-0000-000000000000}"/>
          </ac:spMkLst>
        </pc:spChg>
      </pc:sldChg>
      <pc:sldChg chg="modSp">
        <pc:chgData name="Wasiq Rumaney" userId="b8cb86bc6396b617" providerId="LiveId" clId="{AAD149DF-71D4-D54F-86D0-DCD0AC1518F9}" dt="2018-12-17T10:46:29.577" v="162" actId="14100"/>
        <pc:sldMkLst>
          <pc:docMk/>
          <pc:sldMk cId="2583240063" sldId="265"/>
        </pc:sldMkLst>
        <pc:spChg chg="mod">
          <ac:chgData name="Wasiq Rumaney" userId="b8cb86bc6396b617" providerId="LiveId" clId="{AAD149DF-71D4-D54F-86D0-DCD0AC1518F9}" dt="2018-12-17T10:46:29.577" v="162" actId="14100"/>
          <ac:spMkLst>
            <pc:docMk/>
            <pc:sldMk cId="2583240063" sldId="265"/>
            <ac:spMk id="7" creationId="{00000000-0000-0000-0000-000000000000}"/>
          </ac:spMkLst>
        </pc:spChg>
      </pc:sldChg>
      <pc:sldChg chg="modSp">
        <pc:chgData name="Wasiq Rumaney" userId="b8cb86bc6396b617" providerId="LiveId" clId="{AAD149DF-71D4-D54F-86D0-DCD0AC1518F9}" dt="2018-12-16T11:33:26.794" v="43" actId="20577"/>
        <pc:sldMkLst>
          <pc:docMk/>
          <pc:sldMk cId="1136918669" sldId="272"/>
        </pc:sldMkLst>
        <pc:spChg chg="mod">
          <ac:chgData name="Wasiq Rumaney" userId="b8cb86bc6396b617" providerId="LiveId" clId="{AAD149DF-71D4-D54F-86D0-DCD0AC1518F9}" dt="2018-12-16T11:33:26.794" v="43" actId="20577"/>
          <ac:spMkLst>
            <pc:docMk/>
            <pc:sldMk cId="1136918669" sldId="272"/>
            <ac:spMk id="13" creationId="{FB08E7A7-E8EF-4C27-B8E1-008BFD4F58A1}"/>
          </ac:spMkLst>
        </pc:spChg>
      </pc:sldChg>
      <pc:sldChg chg="modSp">
        <pc:chgData name="Wasiq Rumaney" userId="b8cb86bc6396b617" providerId="LiveId" clId="{AAD149DF-71D4-D54F-86D0-DCD0AC1518F9}" dt="2018-12-17T10:46:43.846" v="163" actId="14100"/>
        <pc:sldMkLst>
          <pc:docMk/>
          <pc:sldMk cId="2517890923" sldId="274"/>
        </pc:sldMkLst>
        <pc:spChg chg="mod">
          <ac:chgData name="Wasiq Rumaney" userId="b8cb86bc6396b617" providerId="LiveId" clId="{AAD149DF-71D4-D54F-86D0-DCD0AC1518F9}" dt="2018-12-17T10:46:43.846" v="163" actId="14100"/>
          <ac:spMkLst>
            <pc:docMk/>
            <pc:sldMk cId="2517890923" sldId="274"/>
            <ac:spMk id="7" creationId="{00000000-0000-0000-0000-000000000000}"/>
          </ac:spMkLst>
        </pc:spChg>
      </pc:sldChg>
      <pc:sldChg chg="modAnim">
        <pc:chgData name="Wasiq Rumaney" userId="b8cb86bc6396b617" providerId="LiveId" clId="{AAD149DF-71D4-D54F-86D0-DCD0AC1518F9}" dt="2018-12-17T12:23:12.620" v="179"/>
        <pc:sldMkLst>
          <pc:docMk/>
          <pc:sldMk cId="2652839900" sldId="275"/>
        </pc:sldMkLst>
      </pc:sldChg>
      <pc:sldChg chg="addSp modSp">
        <pc:chgData name="Wasiq Rumaney" userId="b8cb86bc6396b617" providerId="LiveId" clId="{AAD149DF-71D4-D54F-86D0-DCD0AC1518F9}" dt="2018-12-16T11:48:02.284" v="119" actId="20577"/>
        <pc:sldMkLst>
          <pc:docMk/>
          <pc:sldMk cId="2240012296" sldId="277"/>
        </pc:sldMkLst>
        <pc:spChg chg="mod">
          <ac:chgData name="Wasiq Rumaney" userId="b8cb86bc6396b617" providerId="LiveId" clId="{AAD149DF-71D4-D54F-86D0-DCD0AC1518F9}" dt="2018-12-16T11:44:47.625" v="63" actId="1076"/>
          <ac:spMkLst>
            <pc:docMk/>
            <pc:sldMk cId="2240012296" sldId="277"/>
            <ac:spMk id="8" creationId="{CBEC378A-E087-4D36-AEB3-6E109163A882}"/>
          </ac:spMkLst>
        </pc:spChg>
        <pc:spChg chg="add mod">
          <ac:chgData name="Wasiq Rumaney" userId="b8cb86bc6396b617" providerId="LiveId" clId="{AAD149DF-71D4-D54F-86D0-DCD0AC1518F9}" dt="2018-12-16T11:48:02.284" v="119" actId="20577"/>
          <ac:spMkLst>
            <pc:docMk/>
            <pc:sldMk cId="2240012296" sldId="277"/>
            <ac:spMk id="16" creationId="{8355E32B-56A0-9946-B3B1-9E31F853C8A8}"/>
          </ac:spMkLst>
        </pc:spChg>
        <pc:picChg chg="mod">
          <ac:chgData name="Wasiq Rumaney" userId="b8cb86bc6396b617" providerId="LiveId" clId="{AAD149DF-71D4-D54F-86D0-DCD0AC1518F9}" dt="2018-12-16T11:40:36.876" v="56" actId="1076"/>
          <ac:picMkLst>
            <pc:docMk/>
            <pc:sldMk cId="2240012296" sldId="277"/>
            <ac:picMk id="11" creationId="{E164882E-9926-4A9D-8822-EB041217D30F}"/>
          </ac:picMkLst>
        </pc:picChg>
      </pc:sldChg>
      <pc:sldChg chg="addSp delSp modSp">
        <pc:chgData name="Wasiq Rumaney" userId="b8cb86bc6396b617" providerId="LiveId" clId="{AAD149DF-71D4-D54F-86D0-DCD0AC1518F9}" dt="2018-12-16T11:52:31.158" v="161" actId="20577"/>
        <pc:sldMkLst>
          <pc:docMk/>
          <pc:sldMk cId="3533434398" sldId="278"/>
        </pc:sldMkLst>
        <pc:spChg chg="mod">
          <ac:chgData name="Wasiq Rumaney" userId="b8cb86bc6396b617" providerId="LiveId" clId="{AAD149DF-71D4-D54F-86D0-DCD0AC1518F9}" dt="2018-12-16T11:51:06.299" v="145" actId="20577"/>
          <ac:spMkLst>
            <pc:docMk/>
            <pc:sldMk cId="3533434398" sldId="278"/>
            <ac:spMk id="2" creationId="{33D9610E-9E3A-464A-8B56-6F0EF2AE36C0}"/>
          </ac:spMkLst>
        </pc:spChg>
        <pc:spChg chg="add mod">
          <ac:chgData name="Wasiq Rumaney" userId="b8cb86bc6396b617" providerId="LiveId" clId="{AAD149DF-71D4-D54F-86D0-DCD0AC1518F9}" dt="2018-12-16T11:52:31.158" v="161" actId="20577"/>
          <ac:spMkLst>
            <pc:docMk/>
            <pc:sldMk cId="3533434398" sldId="278"/>
            <ac:spMk id="10" creationId="{934C5BD6-679A-B546-A577-70FE48A9B6C5}"/>
          </ac:spMkLst>
        </pc:spChg>
        <pc:spChg chg="add del">
          <ac:chgData name="Wasiq Rumaney" userId="b8cb86bc6396b617" providerId="LiveId" clId="{AAD149DF-71D4-D54F-86D0-DCD0AC1518F9}" dt="2018-12-16T11:51:28.287" v="147"/>
          <ac:spMkLst>
            <pc:docMk/>
            <pc:sldMk cId="3533434398" sldId="278"/>
            <ac:spMk id="12" creationId="{A6155440-ECA4-E84B-B248-A3E34A626B99}"/>
          </ac:spMkLst>
        </pc:spChg>
        <pc:spChg chg="add del">
          <ac:chgData name="Wasiq Rumaney" userId="b8cb86bc6396b617" providerId="LiveId" clId="{AAD149DF-71D4-D54F-86D0-DCD0AC1518F9}" dt="2018-12-16T11:51:40.345" v="149"/>
          <ac:spMkLst>
            <pc:docMk/>
            <pc:sldMk cId="3533434398" sldId="278"/>
            <ac:spMk id="14" creationId="{1E7A50C6-89F0-4B47-9DF5-8A100C65163D}"/>
          </ac:spMkLst>
        </pc:spChg>
      </pc:sldChg>
      <pc:sldChg chg="modSp add ord modNotesTx">
        <pc:chgData name="Wasiq Rumaney" userId="b8cb86bc6396b617" providerId="LiveId" clId="{AAD149DF-71D4-D54F-86D0-DCD0AC1518F9}" dt="2018-12-13T21:34:25.262" v="39" actId="20577"/>
        <pc:sldMkLst>
          <pc:docMk/>
          <pc:sldMk cId="1851915412" sldId="283"/>
        </pc:sldMkLst>
        <pc:spChg chg="mod">
          <ac:chgData name="Wasiq Rumaney" userId="b8cb86bc6396b617" providerId="LiveId" clId="{AAD149DF-71D4-D54F-86D0-DCD0AC1518F9}" dt="2018-12-13T21:09:23.988" v="38" actId="20577"/>
          <ac:spMkLst>
            <pc:docMk/>
            <pc:sldMk cId="1851915412" sldId="283"/>
            <ac:spMk id="2" creationId="{81DBBC9D-1DE1-7841-8038-F80FC6E5F309}"/>
          </ac:spMkLst>
        </pc:spChg>
      </pc:sldChg>
      <pc:sldChg chg="addSp modSp">
        <pc:chgData name="Wasiq Rumaney" userId="b8cb86bc6396b617" providerId="LiveId" clId="{AAD149DF-71D4-D54F-86D0-DCD0AC1518F9}" dt="2018-12-16T11:50:03.927" v="141" actId="20577"/>
        <pc:sldMkLst>
          <pc:docMk/>
          <pc:sldMk cId="4289419211" sldId="286"/>
        </pc:sldMkLst>
        <pc:spChg chg="mod">
          <ac:chgData name="Wasiq Rumaney" userId="b8cb86bc6396b617" providerId="LiveId" clId="{AAD149DF-71D4-D54F-86D0-DCD0AC1518F9}" dt="2018-12-16T11:34:29.062" v="46" actId="20577"/>
          <ac:spMkLst>
            <pc:docMk/>
            <pc:sldMk cId="4289419211" sldId="286"/>
            <ac:spMk id="2" creationId="{00000000-0000-0000-0000-000000000000}"/>
          </ac:spMkLst>
        </pc:spChg>
        <pc:spChg chg="add mod">
          <ac:chgData name="Wasiq Rumaney" userId="b8cb86bc6396b617" providerId="LiveId" clId="{AAD149DF-71D4-D54F-86D0-DCD0AC1518F9}" dt="2018-12-16T11:50:03.927" v="141" actId="20577"/>
          <ac:spMkLst>
            <pc:docMk/>
            <pc:sldMk cId="4289419211" sldId="286"/>
            <ac:spMk id="10" creationId="{AF0C2948-23CA-0F4A-9D64-EA3DDFFC4595}"/>
          </ac:spMkLst>
        </pc:spChg>
      </pc:sldChg>
      <pc:sldChg chg="modSp">
        <pc:chgData name="Wasiq Rumaney" userId="b8cb86bc6396b617" providerId="LiveId" clId="{AAD149DF-71D4-D54F-86D0-DCD0AC1518F9}" dt="2018-12-17T12:38:09.585" v="212" actId="20577"/>
        <pc:sldMkLst>
          <pc:docMk/>
          <pc:sldMk cId="2368756450" sldId="289"/>
        </pc:sldMkLst>
        <pc:spChg chg="mod">
          <ac:chgData name="Wasiq Rumaney" userId="b8cb86bc6396b617" providerId="LiveId" clId="{AAD149DF-71D4-D54F-86D0-DCD0AC1518F9}" dt="2018-12-17T12:38:09.585" v="212" actId="20577"/>
          <ac:spMkLst>
            <pc:docMk/>
            <pc:sldMk cId="2368756450" sldId="289"/>
            <ac:spMk id="2" creationId="{D2F33FCA-58DD-49A9-9682-88996F0365D1}"/>
          </ac:spMkLst>
        </pc:spChg>
        <pc:spChg chg="mod">
          <ac:chgData name="Wasiq Rumaney" userId="b8cb86bc6396b617" providerId="LiveId" clId="{AAD149DF-71D4-D54F-86D0-DCD0AC1518F9}" dt="2018-12-17T12:37:28.746" v="198"/>
          <ac:spMkLst>
            <pc:docMk/>
            <pc:sldMk cId="2368756450" sldId="289"/>
            <ac:spMk id="9" creationId="{0310A9BD-FF1E-40EF-8959-BD39F45DF3DB}"/>
          </ac:spMkLst>
        </pc:spChg>
        <pc:picChg chg="mod">
          <ac:chgData name="Wasiq Rumaney" userId="b8cb86bc6396b617" providerId="LiveId" clId="{AAD149DF-71D4-D54F-86D0-DCD0AC1518F9}" dt="2018-12-17T11:36:35.094" v="171" actId="1076"/>
          <ac:picMkLst>
            <pc:docMk/>
            <pc:sldMk cId="2368756450" sldId="289"/>
            <ac:picMk id="12" creationId="{AF5533D5-36B2-4661-A816-4C1FAF6FA577}"/>
          </ac:picMkLst>
        </pc:picChg>
      </pc:sldChg>
      <pc:sldChg chg="modSp">
        <pc:chgData name="Wasiq Rumaney" userId="b8cb86bc6396b617" providerId="LiveId" clId="{AAD149DF-71D4-D54F-86D0-DCD0AC1518F9}" dt="2018-12-17T11:46:09.838" v="172" actId="1076"/>
        <pc:sldMkLst>
          <pc:docMk/>
          <pc:sldMk cId="1060444858" sldId="291"/>
        </pc:sldMkLst>
        <pc:picChg chg="mod">
          <ac:chgData name="Wasiq Rumaney" userId="b8cb86bc6396b617" providerId="LiveId" clId="{AAD149DF-71D4-D54F-86D0-DCD0AC1518F9}" dt="2018-12-17T11:46:09.838" v="172" actId="1076"/>
          <ac:picMkLst>
            <pc:docMk/>
            <pc:sldMk cId="1060444858" sldId="291"/>
            <ac:picMk id="7" creationId="{77019290-FCEA-4E41-9202-EFBE97CB8796}"/>
          </ac:picMkLst>
        </pc:picChg>
      </pc:sldChg>
    </pc:docChg>
  </pc:docChgLst>
  <pc:docChgLst>
    <pc:chgData name="Alessandro Mauro Colelli" userId="72f669f848432c16" providerId="Windows Live" clId="Web-{AE43B0B5-54BB-4137-BC29-C85AD2EA3A34}"/>
    <pc:docChg chg="addSld delSld modSld sldOrd">
      <pc:chgData name="Alessandro Mauro Colelli" userId="72f669f848432c16" providerId="Windows Live" clId="Web-{AE43B0B5-54BB-4137-BC29-C85AD2EA3A34}" dt="2018-12-16T10:48:20.758" v="618"/>
      <pc:docMkLst>
        <pc:docMk/>
      </pc:docMkLst>
      <pc:sldChg chg="delSp modSp">
        <pc:chgData name="Alessandro Mauro Colelli" userId="72f669f848432c16" providerId="Windows Live" clId="Web-{AE43B0B5-54BB-4137-BC29-C85AD2EA3A34}" dt="2018-12-16T10:48:20.758" v="618"/>
        <pc:sldMkLst>
          <pc:docMk/>
          <pc:sldMk cId="2466434348" sldId="258"/>
        </pc:sldMkLst>
        <pc:spChg chg="mod">
          <ac:chgData name="Alessandro Mauro Colelli" userId="72f669f848432c16" providerId="Windows Live" clId="Web-{AE43B0B5-54BB-4137-BC29-C85AD2EA3A34}" dt="2018-12-16T10:48:05.086" v="616" actId="20577"/>
          <ac:spMkLst>
            <pc:docMk/>
            <pc:sldMk cId="2466434348" sldId="258"/>
            <ac:spMk id="3" creationId="{00000000-0000-0000-0000-000000000000}"/>
          </ac:spMkLst>
        </pc:spChg>
        <pc:spChg chg="del mod">
          <ac:chgData name="Alessandro Mauro Colelli" userId="72f669f848432c16" providerId="Windows Live" clId="Web-{AE43B0B5-54BB-4137-BC29-C85AD2EA3A34}" dt="2018-12-16T10:48:20.758" v="618"/>
          <ac:spMkLst>
            <pc:docMk/>
            <pc:sldMk cId="2466434348" sldId="258"/>
            <ac:spMk id="7" creationId="{C67DE585-F657-484C-A72C-1D3016B64032}"/>
          </ac:spMkLst>
        </pc:spChg>
      </pc:sldChg>
      <pc:sldChg chg="modSp">
        <pc:chgData name="Alessandro Mauro Colelli" userId="72f669f848432c16" providerId="Windows Live" clId="Web-{AE43B0B5-54BB-4137-BC29-C85AD2EA3A34}" dt="2018-12-16T09:54:15.559" v="566" actId="1076"/>
        <pc:sldMkLst>
          <pc:docMk/>
          <pc:sldMk cId="3296571663" sldId="260"/>
        </pc:sldMkLst>
        <pc:spChg chg="mod">
          <ac:chgData name="Alessandro Mauro Colelli" userId="72f669f848432c16" providerId="Windows Live" clId="Web-{AE43B0B5-54BB-4137-BC29-C85AD2EA3A34}" dt="2018-12-16T09:54:15.559" v="566" actId="1076"/>
          <ac:spMkLst>
            <pc:docMk/>
            <pc:sldMk cId="3296571663" sldId="260"/>
            <ac:spMk id="8" creationId="{E208DDA9-E1BA-4AB2-B857-8B8642EDFC7F}"/>
          </ac:spMkLst>
        </pc:spChg>
      </pc:sldChg>
      <pc:sldChg chg="del">
        <pc:chgData name="Alessandro Mauro Colelli" userId="72f669f848432c16" providerId="Windows Live" clId="Web-{AE43B0B5-54BB-4137-BC29-C85AD2EA3A34}" dt="2018-12-16T10:37:48.906" v="587"/>
        <pc:sldMkLst>
          <pc:docMk/>
          <pc:sldMk cId="3200687267" sldId="263"/>
        </pc:sldMkLst>
      </pc:sldChg>
      <pc:sldChg chg="modSp">
        <pc:chgData name="Alessandro Mauro Colelli" userId="72f669f848432c16" providerId="Windows Live" clId="Web-{AE43B0B5-54BB-4137-BC29-C85AD2EA3A34}" dt="2018-12-16T10:37:22.109" v="584" actId="20577"/>
        <pc:sldMkLst>
          <pc:docMk/>
          <pc:sldMk cId="1484222376" sldId="264"/>
        </pc:sldMkLst>
        <pc:spChg chg="mod">
          <ac:chgData name="Alessandro Mauro Colelli" userId="72f669f848432c16" providerId="Windows Live" clId="Web-{AE43B0B5-54BB-4137-BC29-C85AD2EA3A34}" dt="2018-12-16T10:37:22.109" v="584" actId="20577"/>
          <ac:spMkLst>
            <pc:docMk/>
            <pc:sldMk cId="1484222376" sldId="264"/>
            <ac:spMk id="3" creationId="{00000000-0000-0000-0000-000000000000}"/>
          </ac:spMkLst>
        </pc:spChg>
      </pc:sldChg>
      <pc:sldChg chg="modSp">
        <pc:chgData name="Alessandro Mauro Colelli" userId="72f669f848432c16" providerId="Windows Live" clId="Web-{AE43B0B5-54BB-4137-BC29-C85AD2EA3A34}" dt="2018-12-16T08:48:34.783" v="72" actId="20577"/>
        <pc:sldMkLst>
          <pc:docMk/>
          <pc:sldMk cId="817826158" sldId="266"/>
        </pc:sldMkLst>
        <pc:spChg chg="mod">
          <ac:chgData name="Alessandro Mauro Colelli" userId="72f669f848432c16" providerId="Windows Live" clId="Web-{AE43B0B5-54BB-4137-BC29-C85AD2EA3A34}" dt="2018-12-16T08:48:34.783" v="72" actId="20577"/>
          <ac:spMkLst>
            <pc:docMk/>
            <pc:sldMk cId="817826158" sldId="266"/>
            <ac:spMk id="3" creationId="{00000000-0000-0000-0000-000000000000}"/>
          </ac:spMkLst>
        </pc:spChg>
      </pc:sldChg>
      <pc:sldChg chg="modSp">
        <pc:chgData name="Alessandro Mauro Colelli" userId="72f669f848432c16" providerId="Windows Live" clId="Web-{AE43B0B5-54BB-4137-BC29-C85AD2EA3A34}" dt="2018-12-16T09:54:49.824" v="567" actId="1076"/>
        <pc:sldMkLst>
          <pc:docMk/>
          <pc:sldMk cId="1136918669" sldId="272"/>
        </pc:sldMkLst>
        <pc:picChg chg="mod">
          <ac:chgData name="Alessandro Mauro Colelli" userId="72f669f848432c16" providerId="Windows Live" clId="Web-{AE43B0B5-54BB-4137-BC29-C85AD2EA3A34}" dt="2018-12-16T09:54:49.824" v="567" actId="1076"/>
          <ac:picMkLst>
            <pc:docMk/>
            <pc:sldMk cId="1136918669" sldId="272"/>
            <ac:picMk id="7" creationId="{EA6BDCB5-616F-440D-BFA5-82E0E2A88237}"/>
          </ac:picMkLst>
        </pc:picChg>
      </pc:sldChg>
      <pc:sldChg chg="modSp">
        <pc:chgData name="Alessandro Mauro Colelli" userId="72f669f848432c16" providerId="Windows Live" clId="Web-{AE43B0B5-54BB-4137-BC29-C85AD2EA3A34}" dt="2018-12-16T09:39:41.233" v="565" actId="20577"/>
        <pc:sldMkLst>
          <pc:docMk/>
          <pc:sldMk cId="3997243808" sldId="284"/>
        </pc:sldMkLst>
        <pc:spChg chg="mod">
          <ac:chgData name="Alessandro Mauro Colelli" userId="72f669f848432c16" providerId="Windows Live" clId="Web-{AE43B0B5-54BB-4137-BC29-C85AD2EA3A34}" dt="2018-12-16T09:38:55.169" v="518" actId="20577"/>
          <ac:spMkLst>
            <pc:docMk/>
            <pc:sldMk cId="3997243808" sldId="284"/>
            <ac:spMk id="2" creationId="{D2A66BDB-5C9C-4DFD-B70C-12B15D25849A}"/>
          </ac:spMkLst>
        </pc:spChg>
        <pc:spChg chg="mod">
          <ac:chgData name="Alessandro Mauro Colelli" userId="72f669f848432c16" providerId="Windows Live" clId="Web-{AE43B0B5-54BB-4137-BC29-C85AD2EA3A34}" dt="2018-12-16T09:39:41.233" v="565" actId="20577"/>
          <ac:spMkLst>
            <pc:docMk/>
            <pc:sldMk cId="3997243808" sldId="284"/>
            <ac:spMk id="8" creationId="{C533B5D0-C7F6-4B6F-80DF-847341EE4332}"/>
          </ac:spMkLst>
        </pc:spChg>
      </pc:sldChg>
      <pc:sldChg chg="modSp">
        <pc:chgData name="Alessandro Mauro Colelli" userId="72f669f848432c16" providerId="Windows Live" clId="Web-{AE43B0B5-54BB-4137-BC29-C85AD2EA3A34}" dt="2018-12-16T09:38:49.357" v="513" actId="20577"/>
        <pc:sldMkLst>
          <pc:docMk/>
          <pc:sldMk cId="599229026" sldId="285"/>
        </pc:sldMkLst>
        <pc:spChg chg="mod">
          <ac:chgData name="Alessandro Mauro Colelli" userId="72f669f848432c16" providerId="Windows Live" clId="Web-{AE43B0B5-54BB-4137-BC29-C85AD2EA3A34}" dt="2018-12-16T09:38:49.357" v="513" actId="20577"/>
          <ac:spMkLst>
            <pc:docMk/>
            <pc:sldMk cId="599229026" sldId="285"/>
            <ac:spMk id="8" creationId="{C533B5D0-C7F6-4B6F-80DF-847341EE4332}"/>
          </ac:spMkLst>
        </pc:spChg>
      </pc:sldChg>
      <pc:sldChg chg="addSp modSp">
        <pc:chgData name="Alessandro Mauro Colelli" userId="72f669f848432c16" providerId="Windows Live" clId="Web-{AE43B0B5-54BB-4137-BC29-C85AD2EA3A34}" dt="2018-12-16T10:22:29.999" v="569" actId="20577"/>
        <pc:sldMkLst>
          <pc:docMk/>
          <pc:sldMk cId="2884502466" sldId="288"/>
        </pc:sldMkLst>
        <pc:spChg chg="mod">
          <ac:chgData name="Alessandro Mauro Colelli" userId="72f669f848432c16" providerId="Windows Live" clId="Web-{AE43B0B5-54BB-4137-BC29-C85AD2EA3A34}" dt="2018-12-16T09:07:42.909" v="244" actId="20577"/>
          <ac:spMkLst>
            <pc:docMk/>
            <pc:sldMk cId="2884502466" sldId="288"/>
            <ac:spMk id="2" creationId="{D2A66BDB-5C9C-4DFD-B70C-12B15D25849A}"/>
          </ac:spMkLst>
        </pc:spChg>
        <pc:spChg chg="mod">
          <ac:chgData name="Alessandro Mauro Colelli" userId="72f669f848432c16" providerId="Windows Live" clId="Web-{AE43B0B5-54BB-4137-BC29-C85AD2EA3A34}" dt="2018-12-16T10:22:29.999" v="569" actId="20577"/>
          <ac:spMkLst>
            <pc:docMk/>
            <pc:sldMk cId="2884502466" sldId="288"/>
            <ac:spMk id="8" creationId="{C533B5D0-C7F6-4B6F-80DF-847341EE4332}"/>
          </ac:spMkLst>
        </pc:spChg>
        <pc:spChg chg="mod">
          <ac:chgData name="Alessandro Mauro Colelli" userId="72f669f848432c16" providerId="Windows Live" clId="Web-{AE43B0B5-54BB-4137-BC29-C85AD2EA3A34}" dt="2018-12-16T09:08:08.940" v="248" actId="1076"/>
          <ac:spMkLst>
            <pc:docMk/>
            <pc:sldMk cId="2884502466" sldId="288"/>
            <ac:spMk id="23" creationId="{6F663BAB-6133-4CC8-8E24-26A183B97215}"/>
          </ac:spMkLst>
        </pc:spChg>
        <pc:spChg chg="mod">
          <ac:chgData name="Alessandro Mauro Colelli" userId="72f669f848432c16" providerId="Windows Live" clId="Web-{AE43B0B5-54BB-4137-BC29-C85AD2EA3A34}" dt="2018-12-16T09:03:10.751" v="234" actId="1076"/>
          <ac:spMkLst>
            <pc:docMk/>
            <pc:sldMk cId="2884502466" sldId="288"/>
            <ac:spMk id="24" creationId="{8D2678B7-82EF-4AD3-88EB-DC8E049C556B}"/>
          </ac:spMkLst>
        </pc:spChg>
        <pc:picChg chg="add mod modCrop">
          <ac:chgData name="Alessandro Mauro Colelli" userId="72f669f848432c16" providerId="Windows Live" clId="Web-{AE43B0B5-54BB-4137-BC29-C85AD2EA3A34}" dt="2018-12-16T09:08:09.878" v="249" actId="1076"/>
          <ac:picMkLst>
            <pc:docMk/>
            <pc:sldMk cId="2884502466" sldId="288"/>
            <ac:picMk id="3" creationId="{98B3E55E-A769-4FC8-9086-353B8356B672}"/>
          </ac:picMkLst>
        </pc:picChg>
        <pc:picChg chg="add mod modCrop">
          <ac:chgData name="Alessandro Mauro Colelli" userId="72f669f848432c16" providerId="Windows Live" clId="Web-{AE43B0B5-54BB-4137-BC29-C85AD2EA3A34}" dt="2018-12-16T09:09:48.831" v="253" actId="1076"/>
          <ac:picMkLst>
            <pc:docMk/>
            <pc:sldMk cId="2884502466" sldId="288"/>
            <ac:picMk id="9" creationId="{97D690EB-2653-418F-A823-5D4091CBE0A4}"/>
          </ac:picMkLst>
        </pc:picChg>
        <pc:picChg chg="add mod modCrop">
          <ac:chgData name="Alessandro Mauro Colelli" userId="72f669f848432c16" providerId="Windows Live" clId="Web-{AE43B0B5-54BB-4137-BC29-C85AD2EA3A34}" dt="2018-12-16T09:00:30.015" v="204" actId="1076"/>
          <ac:picMkLst>
            <pc:docMk/>
            <pc:sldMk cId="2884502466" sldId="288"/>
            <ac:picMk id="12" creationId="{EE4B436F-CE52-4247-95F5-61BDE722384F}"/>
          </ac:picMkLst>
        </pc:picChg>
        <pc:picChg chg="add mod modCrop">
          <ac:chgData name="Alessandro Mauro Colelli" userId="72f669f848432c16" providerId="Windows Live" clId="Web-{AE43B0B5-54BB-4137-BC29-C85AD2EA3A34}" dt="2018-12-16T09:00:34.452" v="207" actId="1076"/>
          <ac:picMkLst>
            <pc:docMk/>
            <pc:sldMk cId="2884502466" sldId="288"/>
            <ac:picMk id="15" creationId="{1EB17C44-EFBC-4FDC-BBED-25767921319E}"/>
          </ac:picMkLst>
        </pc:picChg>
        <pc:picChg chg="add mod modCrop">
          <ac:chgData name="Alessandro Mauro Colelli" userId="72f669f848432c16" providerId="Windows Live" clId="Web-{AE43B0B5-54BB-4137-BC29-C85AD2EA3A34}" dt="2018-12-16T09:00:32.983" v="206" actId="14100"/>
          <ac:picMkLst>
            <pc:docMk/>
            <pc:sldMk cId="2884502466" sldId="288"/>
            <ac:picMk id="17" creationId="{1C4A4D2C-F52F-47DB-BE90-C47863712C98}"/>
          </ac:picMkLst>
        </pc:picChg>
        <pc:picChg chg="add mod modCrop">
          <ac:chgData name="Alessandro Mauro Colelli" userId="72f669f848432c16" providerId="Windows Live" clId="Web-{AE43B0B5-54BB-4137-BC29-C85AD2EA3A34}" dt="2018-12-16T09:00:29.155" v="203" actId="1076"/>
          <ac:picMkLst>
            <pc:docMk/>
            <pc:sldMk cId="2884502466" sldId="288"/>
            <ac:picMk id="19" creationId="{C73AF348-2A56-46CD-94BA-D79CD74C69C6}"/>
          </ac:picMkLst>
        </pc:picChg>
        <pc:picChg chg="add mod modCrop">
          <ac:chgData name="Alessandro Mauro Colelli" userId="72f669f848432c16" providerId="Windows Live" clId="Web-{AE43B0B5-54BB-4137-BC29-C85AD2EA3A34}" dt="2018-12-16T09:00:39.577" v="210" actId="1076"/>
          <ac:picMkLst>
            <pc:docMk/>
            <pc:sldMk cId="2884502466" sldId="288"/>
            <ac:picMk id="21" creationId="{9477E02D-4292-4359-8553-746DAADD2BFF}"/>
          </ac:picMkLst>
        </pc:picChg>
        <pc:picChg chg="add mod">
          <ac:chgData name="Alessandro Mauro Colelli" userId="72f669f848432c16" providerId="Windows Live" clId="Web-{AE43B0B5-54BB-4137-BC29-C85AD2EA3A34}" dt="2018-12-16T09:03:38.017" v="241" actId="14100"/>
          <ac:picMkLst>
            <pc:docMk/>
            <pc:sldMk cId="2884502466" sldId="288"/>
            <ac:picMk id="25" creationId="{BB4D765B-B324-4D9F-A1A6-FABDF1A31EE0}"/>
          </ac:picMkLst>
        </pc:picChg>
      </pc:sldChg>
      <pc:sldChg chg="addSp delSp modSp add replId">
        <pc:chgData name="Alessandro Mauro Colelli" userId="72f669f848432c16" providerId="Windows Live" clId="Web-{AE43B0B5-54BB-4137-BC29-C85AD2EA3A34}" dt="2018-12-16T10:39:26.345" v="601" actId="1076"/>
        <pc:sldMkLst>
          <pc:docMk/>
          <pc:sldMk cId="571308150" sldId="290"/>
        </pc:sldMkLst>
        <pc:spChg chg="mod">
          <ac:chgData name="Alessandro Mauro Colelli" userId="72f669f848432c16" providerId="Windows Live" clId="Web-{AE43B0B5-54BB-4137-BC29-C85AD2EA3A34}" dt="2018-12-16T09:32:57.511" v="412" actId="1076"/>
          <ac:spMkLst>
            <pc:docMk/>
            <pc:sldMk cId="571308150" sldId="290"/>
            <ac:spMk id="2" creationId="{D2A66BDB-5C9C-4DFD-B70C-12B15D25849A}"/>
          </ac:spMkLst>
        </pc:spChg>
        <pc:spChg chg="mod">
          <ac:chgData name="Alessandro Mauro Colelli" userId="72f669f848432c16" providerId="Windows Live" clId="Web-{AE43B0B5-54BB-4137-BC29-C85AD2EA3A34}" dt="2018-12-16T10:39:26.345" v="601" actId="1076"/>
          <ac:spMkLst>
            <pc:docMk/>
            <pc:sldMk cId="571308150" sldId="290"/>
            <ac:spMk id="8" creationId="{C533B5D0-C7F6-4B6F-80DF-847341EE4332}"/>
          </ac:spMkLst>
        </pc:spChg>
        <pc:spChg chg="del">
          <ac:chgData name="Alessandro Mauro Colelli" userId="72f669f848432c16" providerId="Windows Live" clId="Web-{AE43B0B5-54BB-4137-BC29-C85AD2EA3A34}" dt="2018-12-16T09:26:26.806" v="299"/>
          <ac:spMkLst>
            <pc:docMk/>
            <pc:sldMk cId="571308150" sldId="290"/>
            <ac:spMk id="14" creationId="{0D105783-90F6-48F2-9895-BBAA6AA89CB1}"/>
          </ac:spMkLst>
        </pc:spChg>
        <pc:spChg chg="mod">
          <ac:chgData name="Alessandro Mauro Colelli" userId="72f669f848432c16" providerId="Windows Live" clId="Web-{AE43B0B5-54BB-4137-BC29-C85AD2EA3A34}" dt="2018-12-16T09:35:26.105" v="480" actId="1076"/>
          <ac:spMkLst>
            <pc:docMk/>
            <pc:sldMk cId="571308150" sldId="290"/>
            <ac:spMk id="23" creationId="{6F663BAB-6133-4CC8-8E24-26A183B97215}"/>
          </ac:spMkLst>
        </pc:spChg>
        <pc:spChg chg="mod">
          <ac:chgData name="Alessandro Mauro Colelli" userId="72f669f848432c16" providerId="Windows Live" clId="Web-{AE43B0B5-54BB-4137-BC29-C85AD2EA3A34}" dt="2018-12-16T09:35:31.277" v="482" actId="1076"/>
          <ac:spMkLst>
            <pc:docMk/>
            <pc:sldMk cId="571308150" sldId="290"/>
            <ac:spMk id="24" creationId="{8D2678B7-82EF-4AD3-88EB-DC8E049C556B}"/>
          </ac:spMkLst>
        </pc:spChg>
        <pc:picChg chg="del">
          <ac:chgData name="Alessandro Mauro Colelli" userId="72f669f848432c16" providerId="Windows Live" clId="Web-{AE43B0B5-54BB-4137-BC29-C85AD2EA3A34}" dt="2018-12-16T09:10:06.159" v="257"/>
          <ac:picMkLst>
            <pc:docMk/>
            <pc:sldMk cId="571308150" sldId="290"/>
            <ac:picMk id="3" creationId="{98B3E55E-A769-4FC8-9086-353B8356B672}"/>
          </ac:picMkLst>
        </pc:picChg>
        <pc:picChg chg="add mod">
          <ac:chgData name="Alessandro Mauro Colelli" userId="72f669f848432c16" providerId="Windows Live" clId="Web-{AE43B0B5-54BB-4137-BC29-C85AD2EA3A34}" dt="2018-12-16T09:35:17.402" v="477" actId="1076"/>
          <ac:picMkLst>
            <pc:docMk/>
            <pc:sldMk cId="571308150" sldId="290"/>
            <ac:picMk id="7" creationId="{E6150865-ACD4-4E17-87EC-42182D391C4F}"/>
          </ac:picMkLst>
        </pc:picChg>
        <pc:picChg chg="del">
          <ac:chgData name="Alessandro Mauro Colelli" userId="72f669f848432c16" providerId="Windows Live" clId="Web-{AE43B0B5-54BB-4137-BC29-C85AD2EA3A34}" dt="2018-12-16T09:10:05.722" v="256"/>
          <ac:picMkLst>
            <pc:docMk/>
            <pc:sldMk cId="571308150" sldId="290"/>
            <ac:picMk id="9" creationId="{97D690EB-2653-418F-A823-5D4091CBE0A4}"/>
          </ac:picMkLst>
        </pc:picChg>
        <pc:picChg chg="del">
          <ac:chgData name="Alessandro Mauro Colelli" userId="72f669f848432c16" providerId="Windows Live" clId="Web-{AE43B0B5-54BB-4137-BC29-C85AD2EA3A34}" dt="2018-12-16T09:10:04.706" v="255"/>
          <ac:picMkLst>
            <pc:docMk/>
            <pc:sldMk cId="571308150" sldId="290"/>
            <ac:picMk id="10" creationId="{CFC4EFBB-DA7E-435E-A235-164745ECDE6D}"/>
          </ac:picMkLst>
        </pc:picChg>
        <pc:picChg chg="del">
          <ac:chgData name="Alessandro Mauro Colelli" userId="72f669f848432c16" providerId="Windows Live" clId="Web-{AE43B0B5-54BB-4137-BC29-C85AD2EA3A34}" dt="2018-12-16T09:10:10.456" v="261"/>
          <ac:picMkLst>
            <pc:docMk/>
            <pc:sldMk cId="571308150" sldId="290"/>
            <ac:picMk id="12" creationId="{EE4B436F-CE52-4247-95F5-61BDE722384F}"/>
          </ac:picMkLst>
        </pc:picChg>
        <pc:picChg chg="add mod">
          <ac:chgData name="Alessandro Mauro Colelli" userId="72f669f848432c16" providerId="Windows Live" clId="Web-{AE43B0B5-54BB-4137-BC29-C85AD2EA3A34}" dt="2018-12-16T09:35:17.402" v="476" actId="1076"/>
          <ac:picMkLst>
            <pc:docMk/>
            <pc:sldMk cId="571308150" sldId="290"/>
            <ac:picMk id="13" creationId="{146C60F3-13C0-4CBF-B3DD-55EE1D2F0213}"/>
          </ac:picMkLst>
        </pc:picChg>
        <pc:picChg chg="del">
          <ac:chgData name="Alessandro Mauro Colelli" userId="72f669f848432c16" providerId="Windows Live" clId="Web-{AE43B0B5-54BB-4137-BC29-C85AD2EA3A34}" dt="2018-12-16T09:10:09.394" v="259"/>
          <ac:picMkLst>
            <pc:docMk/>
            <pc:sldMk cId="571308150" sldId="290"/>
            <ac:picMk id="15" creationId="{1EB17C44-EFBC-4FDC-BBED-25767921319E}"/>
          </ac:picMkLst>
        </pc:picChg>
        <pc:picChg chg="del">
          <ac:chgData name="Alessandro Mauro Colelli" userId="72f669f848432c16" providerId="Windows Live" clId="Web-{AE43B0B5-54BB-4137-BC29-C85AD2EA3A34}" dt="2018-12-16T09:10:09.988" v="260"/>
          <ac:picMkLst>
            <pc:docMk/>
            <pc:sldMk cId="571308150" sldId="290"/>
            <ac:picMk id="17" creationId="{1C4A4D2C-F52F-47DB-BE90-C47863712C98}"/>
          </ac:picMkLst>
        </pc:picChg>
        <pc:picChg chg="add mod">
          <ac:chgData name="Alessandro Mauro Colelli" userId="72f669f848432c16" providerId="Windows Live" clId="Web-{AE43B0B5-54BB-4137-BC29-C85AD2EA3A34}" dt="2018-12-16T09:35:17.402" v="475" actId="1076"/>
          <ac:picMkLst>
            <pc:docMk/>
            <pc:sldMk cId="571308150" sldId="290"/>
            <ac:picMk id="18" creationId="{47D1CFBF-326D-4D51-AF22-6F67943A9EF9}"/>
          </ac:picMkLst>
        </pc:picChg>
        <pc:picChg chg="del">
          <ac:chgData name="Alessandro Mauro Colelli" userId="72f669f848432c16" providerId="Windows Live" clId="Web-{AE43B0B5-54BB-4137-BC29-C85AD2EA3A34}" dt="2018-12-16T09:10:10.941" v="262"/>
          <ac:picMkLst>
            <pc:docMk/>
            <pc:sldMk cId="571308150" sldId="290"/>
            <ac:picMk id="19" creationId="{C73AF348-2A56-46CD-94BA-D79CD74C69C6}"/>
          </ac:picMkLst>
        </pc:picChg>
        <pc:picChg chg="del">
          <ac:chgData name="Alessandro Mauro Colelli" userId="72f669f848432c16" providerId="Windows Live" clId="Web-{AE43B0B5-54BB-4137-BC29-C85AD2EA3A34}" dt="2018-12-16T09:10:08.972" v="258"/>
          <ac:picMkLst>
            <pc:docMk/>
            <pc:sldMk cId="571308150" sldId="290"/>
            <ac:picMk id="21" creationId="{9477E02D-4292-4359-8553-746DAADD2BFF}"/>
          </ac:picMkLst>
        </pc:picChg>
        <pc:picChg chg="add mod">
          <ac:chgData name="Alessandro Mauro Colelli" userId="72f669f848432c16" providerId="Windows Live" clId="Web-{AE43B0B5-54BB-4137-BC29-C85AD2EA3A34}" dt="2018-12-16T09:35:17.402" v="474" actId="1076"/>
          <ac:picMkLst>
            <pc:docMk/>
            <pc:sldMk cId="571308150" sldId="290"/>
            <ac:picMk id="22" creationId="{5C4874F2-7566-492F-8DAE-6C0C1DD72224}"/>
          </ac:picMkLst>
        </pc:picChg>
        <pc:picChg chg="del">
          <ac:chgData name="Alessandro Mauro Colelli" userId="72f669f848432c16" providerId="Windows Live" clId="Web-{AE43B0B5-54BB-4137-BC29-C85AD2EA3A34}" dt="2018-12-16T09:10:11.441" v="263"/>
          <ac:picMkLst>
            <pc:docMk/>
            <pc:sldMk cId="571308150" sldId="290"/>
            <ac:picMk id="25" creationId="{BB4D765B-B324-4D9F-A1A6-FABDF1A31EE0}"/>
          </ac:picMkLst>
        </pc:picChg>
        <pc:picChg chg="add mod">
          <ac:chgData name="Alessandro Mauro Colelli" userId="72f669f848432c16" providerId="Windows Live" clId="Web-{AE43B0B5-54BB-4137-BC29-C85AD2EA3A34}" dt="2018-12-16T09:35:17.402" v="473" actId="1076"/>
          <ac:picMkLst>
            <pc:docMk/>
            <pc:sldMk cId="571308150" sldId="290"/>
            <ac:picMk id="27" creationId="{75C0BF3D-AE77-4A5F-98F8-871E27062DAE}"/>
          </ac:picMkLst>
        </pc:picChg>
        <pc:picChg chg="add mod">
          <ac:chgData name="Alessandro Mauro Colelli" userId="72f669f848432c16" providerId="Windows Live" clId="Web-{AE43B0B5-54BB-4137-BC29-C85AD2EA3A34}" dt="2018-12-16T09:35:17.402" v="472" actId="1076"/>
          <ac:picMkLst>
            <pc:docMk/>
            <pc:sldMk cId="571308150" sldId="290"/>
            <ac:picMk id="29" creationId="{3B8BA3A6-C235-43B4-882B-85CB8749F950}"/>
          </ac:picMkLst>
        </pc:picChg>
        <pc:picChg chg="add mod">
          <ac:chgData name="Alessandro Mauro Colelli" userId="72f669f848432c16" providerId="Windows Live" clId="Web-{AE43B0B5-54BB-4137-BC29-C85AD2EA3A34}" dt="2018-12-16T09:36:36.496" v="483" actId="1076"/>
          <ac:picMkLst>
            <pc:docMk/>
            <pc:sldMk cId="571308150" sldId="290"/>
            <ac:picMk id="31" creationId="{D994585C-E4A5-4FF0-99E3-7D6C22428891}"/>
          </ac:picMkLst>
        </pc:picChg>
        <pc:picChg chg="add mod">
          <ac:chgData name="Alessandro Mauro Colelli" userId="72f669f848432c16" providerId="Windows Live" clId="Web-{AE43B0B5-54BB-4137-BC29-C85AD2EA3A34}" dt="2018-12-16T09:35:14.542" v="465" actId="1076"/>
          <ac:picMkLst>
            <pc:docMk/>
            <pc:sldMk cId="571308150" sldId="290"/>
            <ac:picMk id="33" creationId="{4EB556FE-1132-4E68-A7E8-071945EA5A5B}"/>
          </ac:picMkLst>
        </pc:picChg>
      </pc:sldChg>
      <pc:sldChg chg="modSp add ord replId">
        <pc:chgData name="Alessandro Mauro Colelli" userId="72f669f848432c16" providerId="Windows Live" clId="Web-{AE43B0B5-54BB-4137-BC29-C85AD2EA3A34}" dt="2018-12-16T10:39:39.845" v="614" actId="20577"/>
        <pc:sldMkLst>
          <pc:docMk/>
          <pc:sldMk cId="2717692830" sldId="292"/>
        </pc:sldMkLst>
        <pc:spChg chg="mod">
          <ac:chgData name="Alessandro Mauro Colelli" userId="72f669f848432c16" providerId="Windows Live" clId="Web-{AE43B0B5-54BB-4137-BC29-C85AD2EA3A34}" dt="2018-12-16T10:36:09.421" v="572" actId="20577"/>
          <ac:spMkLst>
            <pc:docMk/>
            <pc:sldMk cId="2717692830" sldId="292"/>
            <ac:spMk id="2" creationId="{00000000-0000-0000-0000-000000000000}"/>
          </ac:spMkLst>
        </pc:spChg>
        <pc:spChg chg="mod">
          <ac:chgData name="Alessandro Mauro Colelli" userId="72f669f848432c16" providerId="Windows Live" clId="Web-{AE43B0B5-54BB-4137-BC29-C85AD2EA3A34}" dt="2018-12-16T10:39:39.845" v="614" actId="20577"/>
          <ac:spMkLst>
            <pc:docMk/>
            <pc:sldMk cId="2717692830" sldId="292"/>
            <ac:spMk id="3" creationId="{00000000-0000-0000-0000-000000000000}"/>
          </ac:spMkLst>
        </pc:spChg>
      </pc:sldChg>
    </pc:docChg>
  </pc:docChgLst>
  <pc:docChgLst>
    <pc:chgData name="Wasiq Rumaney" userId="b8cb86bc6396b617" providerId="Windows Live" clId="Web-{EEA4047E-45EA-4E3D-A141-CB9FCDAAD5AA}"/>
    <pc:docChg chg="modSld">
      <pc:chgData name="Wasiq Rumaney" userId="b8cb86bc6396b617" providerId="Windows Live" clId="Web-{EEA4047E-45EA-4E3D-A141-CB9FCDAAD5AA}" dt="2018-12-16T11:29:39.853" v="5" actId="20577"/>
      <pc:docMkLst>
        <pc:docMk/>
      </pc:docMkLst>
      <pc:sldChg chg="modSp">
        <pc:chgData name="Wasiq Rumaney" userId="b8cb86bc6396b617" providerId="Windows Live" clId="Web-{EEA4047E-45EA-4E3D-A141-CB9FCDAAD5AA}" dt="2018-12-16T11:29:39.853" v="5" actId="20577"/>
        <pc:sldMkLst>
          <pc:docMk/>
          <pc:sldMk cId="817826158" sldId="266"/>
        </pc:sldMkLst>
        <pc:spChg chg="mod">
          <ac:chgData name="Wasiq Rumaney" userId="b8cb86bc6396b617" providerId="Windows Live" clId="Web-{EEA4047E-45EA-4E3D-A141-CB9FCDAAD5AA}" dt="2018-12-16T11:29:39.853" v="5" actId="20577"/>
          <ac:spMkLst>
            <pc:docMk/>
            <pc:sldMk cId="817826158" sldId="266"/>
            <ac:spMk id="3" creationId="{00000000-0000-0000-0000-000000000000}"/>
          </ac:spMkLst>
        </pc:spChg>
      </pc:sldChg>
      <pc:sldChg chg="mod modShow">
        <pc:chgData name="Wasiq Rumaney" userId="b8cb86bc6396b617" providerId="Windows Live" clId="Web-{EEA4047E-45EA-4E3D-A141-CB9FCDAAD5AA}" dt="2018-12-16T11:29:09.728" v="1"/>
        <pc:sldMkLst>
          <pc:docMk/>
          <pc:sldMk cId="1851915412" sldId="283"/>
        </pc:sldMkLst>
      </pc:sldChg>
      <pc:sldChg chg="modSp">
        <pc:chgData name="Wasiq Rumaney" userId="b8cb86bc6396b617" providerId="Windows Live" clId="Web-{EEA4047E-45EA-4E3D-A141-CB9FCDAAD5AA}" dt="2018-12-16T11:27:33.992" v="0" actId="14100"/>
        <pc:sldMkLst>
          <pc:docMk/>
          <pc:sldMk cId="343826558" sldId="287"/>
        </pc:sldMkLst>
        <pc:picChg chg="mod">
          <ac:chgData name="Wasiq Rumaney" userId="b8cb86bc6396b617" providerId="Windows Live" clId="Web-{EEA4047E-45EA-4E3D-A141-CB9FCDAAD5AA}" dt="2018-12-16T11:27:33.992" v="0" actId="14100"/>
          <ac:picMkLst>
            <pc:docMk/>
            <pc:sldMk cId="343826558" sldId="287"/>
            <ac:picMk id="7" creationId="{D2E3F388-FE6D-4E51-A1A3-741FAFF268DB}"/>
          </ac:picMkLst>
        </pc:picChg>
      </pc:sldChg>
    </pc:docChg>
  </pc:docChgLst>
  <pc:docChgLst>
    <pc:chgData name="Alessandro Mauro Colelli" userId="72f669f848432c16" providerId="Windows Live" clId="Web-{4D52CE3D-9D2D-4F69-B64D-08F7DE6248BA}"/>
    <pc:docChg chg="addSld delSld modSld">
      <pc:chgData name="Alessandro Mauro Colelli" userId="72f669f848432c16" providerId="Windows Live" clId="Web-{4D52CE3D-9D2D-4F69-B64D-08F7DE6248BA}" dt="2018-12-16T16:55:31.382" v="929" actId="20577"/>
      <pc:docMkLst>
        <pc:docMk/>
      </pc:docMkLst>
      <pc:sldChg chg="modSp">
        <pc:chgData name="Alessandro Mauro Colelli" userId="72f669f848432c16" providerId="Windows Live" clId="Web-{4D52CE3D-9D2D-4F69-B64D-08F7DE6248BA}" dt="2018-12-16T16:55:31.382" v="929" actId="20577"/>
        <pc:sldMkLst>
          <pc:docMk/>
          <pc:sldMk cId="2576690721" sldId="269"/>
        </pc:sldMkLst>
        <pc:spChg chg="mod">
          <ac:chgData name="Alessandro Mauro Colelli" userId="72f669f848432c16" providerId="Windows Live" clId="Web-{4D52CE3D-9D2D-4F69-B64D-08F7DE6248BA}" dt="2018-12-16T16:55:31.382" v="929" actId="20577"/>
          <ac:spMkLst>
            <pc:docMk/>
            <pc:sldMk cId="2576690721" sldId="269"/>
            <ac:spMk id="3" creationId="{CA45C788-E940-49BB-B113-B0A6348B685C}"/>
          </ac:spMkLst>
        </pc:spChg>
      </pc:sldChg>
      <pc:sldChg chg="addSp delSp modSp">
        <pc:chgData name="Alessandro Mauro Colelli" userId="72f669f848432c16" providerId="Windows Live" clId="Web-{4D52CE3D-9D2D-4F69-B64D-08F7DE6248BA}" dt="2018-12-16T16:53:53.974" v="918" actId="14100"/>
        <pc:sldMkLst>
          <pc:docMk/>
          <pc:sldMk cId="2884502466" sldId="288"/>
        </pc:sldMkLst>
        <pc:spChg chg="mod">
          <ac:chgData name="Alessandro Mauro Colelli" userId="72f669f848432c16" providerId="Windows Live" clId="Web-{4D52CE3D-9D2D-4F69-B64D-08F7DE6248BA}" dt="2018-12-16T16:52:39.254" v="890" actId="14100"/>
          <ac:spMkLst>
            <pc:docMk/>
            <pc:sldMk cId="2884502466" sldId="288"/>
            <ac:spMk id="2" creationId="{D2A66BDB-5C9C-4DFD-B70C-12B15D25849A}"/>
          </ac:spMkLst>
        </pc:spChg>
        <pc:spChg chg="mod">
          <ac:chgData name="Alessandro Mauro Colelli" userId="72f669f848432c16" providerId="Windows Live" clId="Web-{4D52CE3D-9D2D-4F69-B64D-08F7DE6248BA}" dt="2018-12-16T16:52:52.567" v="894" actId="1076"/>
          <ac:spMkLst>
            <pc:docMk/>
            <pc:sldMk cId="2884502466" sldId="288"/>
            <ac:spMk id="8" creationId="{C533B5D0-C7F6-4B6F-80DF-847341EE4332}"/>
          </ac:spMkLst>
        </pc:spChg>
        <pc:spChg chg="mod">
          <ac:chgData name="Alessandro Mauro Colelli" userId="72f669f848432c16" providerId="Windows Live" clId="Web-{4D52CE3D-9D2D-4F69-B64D-08F7DE6248BA}" dt="2018-12-16T16:53:02.207" v="896" actId="1076"/>
          <ac:spMkLst>
            <pc:docMk/>
            <pc:sldMk cId="2884502466" sldId="288"/>
            <ac:spMk id="23" creationId="{6F663BAB-6133-4CC8-8E24-26A183B97215}"/>
          </ac:spMkLst>
        </pc:spChg>
        <pc:spChg chg="mod">
          <ac:chgData name="Alessandro Mauro Colelli" userId="72f669f848432c16" providerId="Windows Live" clId="Web-{4D52CE3D-9D2D-4F69-B64D-08F7DE6248BA}" dt="2018-12-16T16:53:11.754" v="899" actId="1076"/>
          <ac:spMkLst>
            <pc:docMk/>
            <pc:sldMk cId="2884502466" sldId="288"/>
            <ac:spMk id="24" creationId="{8D2678B7-82EF-4AD3-88EB-DC8E049C556B}"/>
          </ac:spMkLst>
        </pc:spChg>
        <pc:picChg chg="mod">
          <ac:chgData name="Alessandro Mauro Colelli" userId="72f669f848432c16" providerId="Windows Live" clId="Web-{4D52CE3D-9D2D-4F69-B64D-08F7DE6248BA}" dt="2018-12-16T16:53:53.974" v="918" actId="14100"/>
          <ac:picMkLst>
            <pc:docMk/>
            <pc:sldMk cId="2884502466" sldId="288"/>
            <ac:picMk id="3" creationId="{98B3E55E-A769-4FC8-9086-353B8356B672}"/>
          </ac:picMkLst>
        </pc:picChg>
        <pc:picChg chg="add mod modCrop">
          <ac:chgData name="Alessandro Mauro Colelli" userId="72f669f848432c16" providerId="Windows Live" clId="Web-{4D52CE3D-9D2D-4F69-B64D-08F7DE6248BA}" dt="2018-12-16T16:53:45.114" v="913" actId="1076"/>
          <ac:picMkLst>
            <pc:docMk/>
            <pc:sldMk cId="2884502466" sldId="288"/>
            <ac:picMk id="7" creationId="{907EB5BA-D5E3-42FA-BA81-08795C59DDB6}"/>
          </ac:picMkLst>
        </pc:picChg>
        <pc:picChg chg="mod">
          <ac:chgData name="Alessandro Mauro Colelli" userId="72f669f848432c16" providerId="Windows Live" clId="Web-{4D52CE3D-9D2D-4F69-B64D-08F7DE6248BA}" dt="2018-12-16T16:53:31.317" v="907" actId="1076"/>
          <ac:picMkLst>
            <pc:docMk/>
            <pc:sldMk cId="2884502466" sldId="288"/>
            <ac:picMk id="9" creationId="{97D690EB-2653-418F-A823-5D4091CBE0A4}"/>
          </ac:picMkLst>
        </pc:picChg>
        <pc:picChg chg="mod">
          <ac:chgData name="Alessandro Mauro Colelli" userId="72f669f848432c16" providerId="Windows Live" clId="Web-{4D52CE3D-9D2D-4F69-B64D-08F7DE6248BA}" dt="2018-12-16T16:53:36.942" v="909" actId="14100"/>
          <ac:picMkLst>
            <pc:docMk/>
            <pc:sldMk cId="2884502466" sldId="288"/>
            <ac:picMk id="12" creationId="{EE4B436F-CE52-4247-95F5-61BDE722384F}"/>
          </ac:picMkLst>
        </pc:picChg>
        <pc:picChg chg="mod">
          <ac:chgData name="Alessandro Mauro Colelli" userId="72f669f848432c16" providerId="Windows Live" clId="Web-{4D52CE3D-9D2D-4F69-B64D-08F7DE6248BA}" dt="2018-12-16T16:53:48.333" v="916" actId="1076"/>
          <ac:picMkLst>
            <pc:docMk/>
            <pc:sldMk cId="2884502466" sldId="288"/>
            <ac:picMk id="15" creationId="{1EB17C44-EFBC-4FDC-BBED-25767921319E}"/>
          </ac:picMkLst>
        </pc:picChg>
        <pc:picChg chg="mod">
          <ac:chgData name="Alessandro Mauro Colelli" userId="72f669f848432c16" providerId="Windows Live" clId="Web-{4D52CE3D-9D2D-4F69-B64D-08F7DE6248BA}" dt="2018-12-16T16:53:50.005" v="917" actId="1076"/>
          <ac:picMkLst>
            <pc:docMk/>
            <pc:sldMk cId="2884502466" sldId="288"/>
            <ac:picMk id="17" creationId="{1C4A4D2C-F52F-47DB-BE90-C47863712C98}"/>
          </ac:picMkLst>
        </pc:picChg>
        <pc:picChg chg="mod">
          <ac:chgData name="Alessandro Mauro Colelli" userId="72f669f848432c16" providerId="Windows Live" clId="Web-{4D52CE3D-9D2D-4F69-B64D-08F7DE6248BA}" dt="2018-12-16T16:53:39.083" v="910" actId="1076"/>
          <ac:picMkLst>
            <pc:docMk/>
            <pc:sldMk cId="2884502466" sldId="288"/>
            <ac:picMk id="19" creationId="{C73AF348-2A56-46CD-94BA-D79CD74C69C6}"/>
          </ac:picMkLst>
        </pc:picChg>
        <pc:picChg chg="del">
          <ac:chgData name="Alessandro Mauro Colelli" userId="72f669f848432c16" providerId="Windows Live" clId="Web-{4D52CE3D-9D2D-4F69-B64D-08F7DE6248BA}" dt="2018-12-16T15:42:23.781" v="200"/>
          <ac:picMkLst>
            <pc:docMk/>
            <pc:sldMk cId="2884502466" sldId="288"/>
            <ac:picMk id="21" creationId="{9477E02D-4292-4359-8553-746DAADD2BFF}"/>
          </ac:picMkLst>
        </pc:picChg>
        <pc:picChg chg="mod">
          <ac:chgData name="Alessandro Mauro Colelli" userId="72f669f848432c16" providerId="Windows Live" clId="Web-{4D52CE3D-9D2D-4F69-B64D-08F7DE6248BA}" dt="2018-12-16T16:44:34.625" v="776" actId="14100"/>
          <ac:picMkLst>
            <pc:docMk/>
            <pc:sldMk cId="2884502466" sldId="288"/>
            <ac:picMk id="25" creationId="{BB4D765B-B324-4D9F-A1A6-FABDF1A31EE0}"/>
          </ac:picMkLst>
        </pc:picChg>
      </pc:sldChg>
      <pc:sldChg chg="addSp delSp modSp del">
        <pc:chgData name="Alessandro Mauro Colelli" userId="72f669f848432c16" providerId="Windows Live" clId="Web-{4D52CE3D-9D2D-4F69-B64D-08F7DE6248BA}" dt="2018-12-16T16:49:47.628" v="852"/>
        <pc:sldMkLst>
          <pc:docMk/>
          <pc:sldMk cId="571308150" sldId="290"/>
        </pc:sldMkLst>
        <pc:spChg chg="add del mod">
          <ac:chgData name="Alessandro Mauro Colelli" userId="72f669f848432c16" providerId="Windows Live" clId="Web-{4D52CE3D-9D2D-4F69-B64D-08F7DE6248BA}" dt="2018-12-16T15:42:43.547" v="210"/>
          <ac:spMkLst>
            <pc:docMk/>
            <pc:sldMk cId="571308150" sldId="290"/>
            <ac:spMk id="3" creationId="{782C0FA5-5F1D-464E-B23A-ACE6294BE800}"/>
          </ac:spMkLst>
        </pc:spChg>
        <pc:spChg chg="mod">
          <ac:chgData name="Alessandro Mauro Colelli" userId="72f669f848432c16" providerId="Windows Live" clId="Web-{4D52CE3D-9D2D-4F69-B64D-08F7DE6248BA}" dt="2018-12-16T15:54:29.680" v="271" actId="14100"/>
          <ac:spMkLst>
            <pc:docMk/>
            <pc:sldMk cId="571308150" sldId="290"/>
            <ac:spMk id="8" creationId="{C533B5D0-C7F6-4B6F-80DF-847341EE4332}"/>
          </ac:spMkLst>
        </pc:spChg>
        <pc:spChg chg="add del mod">
          <ac:chgData name="Alessandro Mauro Colelli" userId="72f669f848432c16" providerId="Windows Live" clId="Web-{4D52CE3D-9D2D-4F69-B64D-08F7DE6248BA}" dt="2018-12-16T15:41:21.140" v="185"/>
          <ac:spMkLst>
            <pc:docMk/>
            <pc:sldMk cId="571308150" sldId="290"/>
            <ac:spMk id="9" creationId="{7FE305C3-FD97-4DDC-8E1F-DA524DAAF459}"/>
          </ac:spMkLst>
        </pc:spChg>
        <pc:spChg chg="add del mod">
          <ac:chgData name="Alessandro Mauro Colelli" userId="72f669f848432c16" providerId="Windows Live" clId="Web-{4D52CE3D-9D2D-4F69-B64D-08F7DE6248BA}" dt="2018-12-16T15:41:22.233" v="186"/>
          <ac:spMkLst>
            <pc:docMk/>
            <pc:sldMk cId="571308150" sldId="290"/>
            <ac:spMk id="10" creationId="{A78A4449-F8BF-4869-8048-B0FB6C4CE03D}"/>
          </ac:spMkLst>
        </pc:spChg>
        <pc:spChg chg="add del">
          <ac:chgData name="Alessandro Mauro Colelli" userId="72f669f848432c16" providerId="Windows Live" clId="Web-{4D52CE3D-9D2D-4F69-B64D-08F7DE6248BA}" dt="2018-12-16T15:40:23.920" v="167"/>
          <ac:spMkLst>
            <pc:docMk/>
            <pc:sldMk cId="571308150" sldId="290"/>
            <ac:spMk id="11" creationId="{268CD1E4-C90D-4123-AE2D-42CFBB2ACB33}"/>
          </ac:spMkLst>
        </pc:spChg>
        <pc:spChg chg="add del">
          <ac:chgData name="Alessandro Mauro Colelli" userId="72f669f848432c16" providerId="Windows Live" clId="Web-{4D52CE3D-9D2D-4F69-B64D-08F7DE6248BA}" dt="2018-12-16T15:40:20.733" v="166"/>
          <ac:spMkLst>
            <pc:docMk/>
            <pc:sldMk cId="571308150" sldId="290"/>
            <ac:spMk id="12" creationId="{961C1CDF-4825-4809-9DA0-D5FB5305E7ED}"/>
          </ac:spMkLst>
        </pc:spChg>
        <pc:spChg chg="mod">
          <ac:chgData name="Alessandro Mauro Colelli" userId="72f669f848432c16" providerId="Windows Live" clId="Web-{4D52CE3D-9D2D-4F69-B64D-08F7DE6248BA}" dt="2018-12-16T16:33:11.884" v="638" actId="1076"/>
          <ac:spMkLst>
            <pc:docMk/>
            <pc:sldMk cId="571308150" sldId="290"/>
            <ac:spMk id="23" creationId="{6F663BAB-6133-4CC8-8E24-26A183B97215}"/>
          </ac:spMkLst>
        </pc:spChg>
        <pc:spChg chg="mod">
          <ac:chgData name="Alessandro Mauro Colelli" userId="72f669f848432c16" providerId="Windows Live" clId="Web-{4D52CE3D-9D2D-4F69-B64D-08F7DE6248BA}" dt="2018-12-16T16:33:11.884" v="639" actId="1076"/>
          <ac:spMkLst>
            <pc:docMk/>
            <pc:sldMk cId="571308150" sldId="290"/>
            <ac:spMk id="24" creationId="{8D2678B7-82EF-4AD3-88EB-DC8E049C556B}"/>
          </ac:spMkLst>
        </pc:spChg>
        <pc:spChg chg="add mod">
          <ac:chgData name="Alessandro Mauro Colelli" userId="72f669f848432c16" providerId="Windows Live" clId="Web-{4D52CE3D-9D2D-4F69-B64D-08F7DE6248BA}" dt="2018-12-16T16:37:55.246" v="702" actId="1076"/>
          <ac:spMkLst>
            <pc:docMk/>
            <pc:sldMk cId="571308150" sldId="290"/>
            <ac:spMk id="30" creationId="{FBFC82D4-D0E2-43B5-8574-D72F298487E2}"/>
          </ac:spMkLst>
        </pc:spChg>
        <pc:spChg chg="add del mod">
          <ac:chgData name="Alessandro Mauro Colelli" userId="72f669f848432c16" providerId="Windows Live" clId="Web-{4D52CE3D-9D2D-4F69-B64D-08F7DE6248BA}" dt="2018-12-16T16:33:17.541" v="651"/>
          <ac:spMkLst>
            <pc:docMk/>
            <pc:sldMk cId="571308150" sldId="290"/>
            <ac:spMk id="34" creationId="{8909F0AA-687A-4EB3-B636-88225D9CD063}"/>
          </ac:spMkLst>
        </pc:spChg>
        <pc:spChg chg="add del mod">
          <ac:chgData name="Alessandro Mauro Colelli" userId="72f669f848432c16" providerId="Windows Live" clId="Web-{4D52CE3D-9D2D-4F69-B64D-08F7DE6248BA}" dt="2018-12-16T16:16:31.688" v="382"/>
          <ac:spMkLst>
            <pc:docMk/>
            <pc:sldMk cId="571308150" sldId="290"/>
            <ac:spMk id="35" creationId="{A85A6D12-821C-46A8-8CD4-0CAB16CF6422}"/>
          </ac:spMkLst>
        </pc:spChg>
        <pc:spChg chg="add del mod">
          <ac:chgData name="Alessandro Mauro Colelli" userId="72f669f848432c16" providerId="Windows Live" clId="Web-{4D52CE3D-9D2D-4F69-B64D-08F7DE6248BA}" dt="2018-12-16T16:16:31.688" v="381"/>
          <ac:spMkLst>
            <pc:docMk/>
            <pc:sldMk cId="571308150" sldId="290"/>
            <ac:spMk id="36" creationId="{62712E82-DA98-4849-B58F-451BB2E9D6BD}"/>
          </ac:spMkLst>
        </pc:spChg>
        <pc:spChg chg="add mod">
          <ac:chgData name="Alessandro Mauro Colelli" userId="72f669f848432c16" providerId="Windows Live" clId="Web-{4D52CE3D-9D2D-4F69-B64D-08F7DE6248BA}" dt="2018-12-16T16:37:05.230" v="700" actId="1076"/>
          <ac:spMkLst>
            <pc:docMk/>
            <pc:sldMk cId="571308150" sldId="290"/>
            <ac:spMk id="37" creationId="{08981291-D9DF-4885-A468-55359198A0A7}"/>
          </ac:spMkLst>
        </pc:spChg>
        <pc:spChg chg="add mod">
          <ac:chgData name="Alessandro Mauro Colelli" userId="72f669f848432c16" providerId="Windows Live" clId="Web-{4D52CE3D-9D2D-4F69-B64D-08F7DE6248BA}" dt="2018-12-16T16:36:35.792" v="692" actId="1076"/>
          <ac:spMkLst>
            <pc:docMk/>
            <pc:sldMk cId="571308150" sldId="290"/>
            <ac:spMk id="39" creationId="{7230E4F9-7D44-4EB3-A38E-3C053DC0F34F}"/>
          </ac:spMkLst>
        </pc:spChg>
        <pc:spChg chg="add del mod">
          <ac:chgData name="Alessandro Mauro Colelli" userId="72f669f848432c16" providerId="Windows Live" clId="Web-{4D52CE3D-9D2D-4F69-B64D-08F7DE6248BA}" dt="2018-12-16T16:16:31.688" v="378"/>
          <ac:spMkLst>
            <pc:docMk/>
            <pc:sldMk cId="571308150" sldId="290"/>
            <ac:spMk id="40" creationId="{48C2A451-657B-4192-B32C-F56A43D12BB3}"/>
          </ac:spMkLst>
        </pc:spChg>
        <pc:picChg chg="add mod ord modCrop">
          <ac:chgData name="Alessandro Mauro Colelli" userId="72f669f848432c16" providerId="Windows Live" clId="Web-{4D52CE3D-9D2D-4F69-B64D-08F7DE6248BA}" dt="2018-12-16T16:33:37.713" v="656" actId="14100"/>
          <ac:picMkLst>
            <pc:docMk/>
            <pc:sldMk cId="571308150" sldId="290"/>
            <ac:picMk id="3" creationId="{937087E8-5FDA-4308-A6E0-638BE66AEFC8}"/>
          </ac:picMkLst>
        </pc:picChg>
        <pc:picChg chg="mod">
          <ac:chgData name="Alessandro Mauro Colelli" userId="72f669f848432c16" providerId="Windows Live" clId="Web-{4D52CE3D-9D2D-4F69-B64D-08F7DE6248BA}" dt="2018-12-16T16:33:11.916" v="640" actId="1076"/>
          <ac:picMkLst>
            <pc:docMk/>
            <pc:sldMk cId="571308150" sldId="290"/>
            <ac:picMk id="7" creationId="{E6150865-ACD4-4E17-87EC-42182D391C4F}"/>
          </ac:picMkLst>
        </pc:picChg>
        <pc:picChg chg="add mod modCrop">
          <ac:chgData name="Alessandro Mauro Colelli" userId="72f669f848432c16" providerId="Windows Live" clId="Web-{4D52CE3D-9D2D-4F69-B64D-08F7DE6248BA}" dt="2018-12-16T16:35:52.933" v="678" actId="1076"/>
          <ac:picMkLst>
            <pc:docMk/>
            <pc:sldMk cId="571308150" sldId="290"/>
            <ac:picMk id="10" creationId="{68D19D1C-4444-4B09-8CD0-BF2FC5E408D9}"/>
          </ac:picMkLst>
        </pc:picChg>
        <pc:picChg chg="add mod modCrop">
          <ac:chgData name="Alessandro Mauro Colelli" userId="72f669f848432c16" providerId="Windows Live" clId="Web-{4D52CE3D-9D2D-4F69-B64D-08F7DE6248BA}" dt="2018-12-16T16:37:07.527" v="701" actId="1076"/>
          <ac:picMkLst>
            <pc:docMk/>
            <pc:sldMk cId="571308150" sldId="290"/>
            <ac:picMk id="12" creationId="{0135BE62-9E16-4A1C-B95B-EA084A1AEAA5}"/>
          </ac:picMkLst>
        </pc:picChg>
        <pc:picChg chg="mod">
          <ac:chgData name="Alessandro Mauro Colelli" userId="72f669f848432c16" providerId="Windows Live" clId="Web-{4D52CE3D-9D2D-4F69-B64D-08F7DE6248BA}" dt="2018-12-16T16:33:11.931" v="641" actId="1076"/>
          <ac:picMkLst>
            <pc:docMk/>
            <pc:sldMk cId="571308150" sldId="290"/>
            <ac:picMk id="13" creationId="{146C60F3-13C0-4CBF-B3DD-55EE1D2F0213}"/>
          </ac:picMkLst>
        </pc:picChg>
        <pc:picChg chg="add del mod">
          <ac:chgData name="Alessandro Mauro Colelli" userId="72f669f848432c16" providerId="Windows Live" clId="Web-{4D52CE3D-9D2D-4F69-B64D-08F7DE6248BA}" dt="2018-12-16T15:42:39.312" v="209"/>
          <ac:picMkLst>
            <pc:docMk/>
            <pc:sldMk cId="571308150" sldId="290"/>
            <ac:picMk id="14" creationId="{910889EE-DB9A-4981-964A-51EBC8EFB48D}"/>
          </ac:picMkLst>
        </pc:picChg>
        <pc:picChg chg="add del mod">
          <ac:chgData name="Alessandro Mauro Colelli" userId="72f669f848432c16" providerId="Windows Live" clId="Web-{4D52CE3D-9D2D-4F69-B64D-08F7DE6248BA}" dt="2018-12-16T16:16:31.688" v="384"/>
          <ac:picMkLst>
            <pc:docMk/>
            <pc:sldMk cId="571308150" sldId="290"/>
            <ac:picMk id="16" creationId="{B4A9C0F3-9D22-4DEF-89ED-C8BC6B021354}"/>
          </ac:picMkLst>
        </pc:picChg>
        <pc:picChg chg="mod">
          <ac:chgData name="Alessandro Mauro Colelli" userId="72f669f848432c16" providerId="Windows Live" clId="Web-{4D52CE3D-9D2D-4F69-B64D-08F7DE6248BA}" dt="2018-12-16T16:33:11.947" v="642" actId="1076"/>
          <ac:picMkLst>
            <pc:docMk/>
            <pc:sldMk cId="571308150" sldId="290"/>
            <ac:picMk id="18" creationId="{47D1CFBF-326D-4D51-AF22-6F67943A9EF9}"/>
          </ac:picMkLst>
        </pc:picChg>
        <pc:picChg chg="mod">
          <ac:chgData name="Alessandro Mauro Colelli" userId="72f669f848432c16" providerId="Windows Live" clId="Web-{4D52CE3D-9D2D-4F69-B64D-08F7DE6248BA}" dt="2018-12-16T16:33:11.962" v="643" actId="1076"/>
          <ac:picMkLst>
            <pc:docMk/>
            <pc:sldMk cId="571308150" sldId="290"/>
            <ac:picMk id="22" creationId="{5C4874F2-7566-492F-8DAE-6C0C1DD72224}"/>
          </ac:picMkLst>
        </pc:picChg>
        <pc:picChg chg="mod">
          <ac:chgData name="Alessandro Mauro Colelli" userId="72f669f848432c16" providerId="Windows Live" clId="Web-{4D52CE3D-9D2D-4F69-B64D-08F7DE6248BA}" dt="2018-12-16T16:33:11.978" v="644" actId="1076"/>
          <ac:picMkLst>
            <pc:docMk/>
            <pc:sldMk cId="571308150" sldId="290"/>
            <ac:picMk id="27" creationId="{75C0BF3D-AE77-4A5F-98F8-871E27062DAE}"/>
          </ac:picMkLst>
        </pc:picChg>
        <pc:picChg chg="add del mod">
          <ac:chgData name="Alessandro Mauro Colelli" userId="72f669f848432c16" providerId="Windows Live" clId="Web-{4D52CE3D-9D2D-4F69-B64D-08F7DE6248BA}" dt="2018-12-16T16:16:31.688" v="383"/>
          <ac:picMkLst>
            <pc:docMk/>
            <pc:sldMk cId="571308150" sldId="290"/>
            <ac:picMk id="28" creationId="{FD522D04-6319-4B2F-A1C6-677160BCDF54}"/>
          </ac:picMkLst>
        </pc:picChg>
        <pc:picChg chg="mod">
          <ac:chgData name="Alessandro Mauro Colelli" userId="72f669f848432c16" providerId="Windows Live" clId="Web-{4D52CE3D-9D2D-4F69-B64D-08F7DE6248BA}" dt="2018-12-16T16:33:11.994" v="645" actId="1076"/>
          <ac:picMkLst>
            <pc:docMk/>
            <pc:sldMk cId="571308150" sldId="290"/>
            <ac:picMk id="29" creationId="{3B8BA3A6-C235-43B4-882B-85CB8749F950}"/>
          </ac:picMkLst>
        </pc:picChg>
        <pc:picChg chg="mod">
          <ac:chgData name="Alessandro Mauro Colelli" userId="72f669f848432c16" providerId="Windows Live" clId="Web-{4D52CE3D-9D2D-4F69-B64D-08F7DE6248BA}" dt="2018-12-16T16:33:12.009" v="646" actId="1076"/>
          <ac:picMkLst>
            <pc:docMk/>
            <pc:sldMk cId="571308150" sldId="290"/>
            <ac:picMk id="31" creationId="{D994585C-E4A5-4FF0-99E3-7D6C22428891}"/>
          </ac:picMkLst>
        </pc:picChg>
        <pc:picChg chg="add del mod">
          <ac:chgData name="Alessandro Mauro Colelli" userId="72f669f848432c16" providerId="Windows Live" clId="Web-{4D52CE3D-9D2D-4F69-B64D-08F7DE6248BA}" dt="2018-12-16T16:16:31.688" v="380"/>
          <ac:picMkLst>
            <pc:docMk/>
            <pc:sldMk cId="571308150" sldId="290"/>
            <ac:picMk id="32" creationId="{6F453409-1AE1-473F-88BD-E631C66B4922}"/>
          </ac:picMkLst>
        </pc:picChg>
        <pc:picChg chg="mod">
          <ac:chgData name="Alessandro Mauro Colelli" userId="72f669f848432c16" providerId="Windows Live" clId="Web-{4D52CE3D-9D2D-4F69-B64D-08F7DE6248BA}" dt="2018-12-16T16:33:12.025" v="647" actId="1076"/>
          <ac:picMkLst>
            <pc:docMk/>
            <pc:sldMk cId="571308150" sldId="290"/>
            <ac:picMk id="33" creationId="{4EB556FE-1132-4E68-A7E8-071945EA5A5B}"/>
          </ac:picMkLst>
        </pc:picChg>
        <pc:picChg chg="add del mod">
          <ac:chgData name="Alessandro Mauro Colelli" userId="72f669f848432c16" providerId="Windows Live" clId="Web-{4D52CE3D-9D2D-4F69-B64D-08F7DE6248BA}" dt="2018-12-16T16:16:31.688" v="379"/>
          <ac:picMkLst>
            <pc:docMk/>
            <pc:sldMk cId="571308150" sldId="290"/>
            <ac:picMk id="38" creationId="{4E71A05D-72A2-45F8-AF03-8DB2D59062B5}"/>
          </ac:picMkLst>
        </pc:picChg>
      </pc:sldChg>
      <pc:sldChg chg="addSp modSp">
        <pc:chgData name="Alessandro Mauro Colelli" userId="72f669f848432c16" providerId="Windows Live" clId="Web-{4D52CE3D-9D2D-4F69-B64D-08F7DE6248BA}" dt="2018-12-16T16:32:48.103" v="635" actId="20577"/>
        <pc:sldMkLst>
          <pc:docMk/>
          <pc:sldMk cId="2717692830" sldId="292"/>
        </pc:sldMkLst>
        <pc:spChg chg="mod">
          <ac:chgData name="Alessandro Mauro Colelli" userId="72f669f848432c16" providerId="Windows Live" clId="Web-{4D52CE3D-9D2D-4F69-B64D-08F7DE6248BA}" dt="2018-12-16T16:32:48.103" v="635" actId="20577"/>
          <ac:spMkLst>
            <pc:docMk/>
            <pc:sldMk cId="2717692830" sldId="292"/>
            <ac:spMk id="3" creationId="{00000000-0000-0000-0000-000000000000}"/>
          </ac:spMkLst>
        </pc:spChg>
        <pc:spChg chg="add mod">
          <ac:chgData name="Alessandro Mauro Colelli" userId="72f669f848432c16" providerId="Windows Live" clId="Web-{4D52CE3D-9D2D-4F69-B64D-08F7DE6248BA}" dt="2018-12-16T16:16:43.157" v="389" actId="1076"/>
          <ac:spMkLst>
            <pc:docMk/>
            <pc:sldMk cId="2717692830" sldId="292"/>
            <ac:spMk id="9" creationId="{242AB7EE-6960-4330-B590-92EC6EA10000}"/>
          </ac:spMkLst>
        </pc:spChg>
        <pc:spChg chg="add mod">
          <ac:chgData name="Alessandro Mauro Colelli" userId="72f669f848432c16" providerId="Windows Live" clId="Web-{4D52CE3D-9D2D-4F69-B64D-08F7DE6248BA}" dt="2018-12-16T16:16:43.157" v="390" actId="1076"/>
          <ac:spMkLst>
            <pc:docMk/>
            <pc:sldMk cId="2717692830" sldId="292"/>
            <ac:spMk id="10" creationId="{73C221B7-8871-406C-9477-669E56C1F1A5}"/>
          </ac:spMkLst>
        </pc:spChg>
        <pc:spChg chg="add mod">
          <ac:chgData name="Alessandro Mauro Colelli" userId="72f669f848432c16" providerId="Windows Live" clId="Web-{4D52CE3D-9D2D-4F69-B64D-08F7DE6248BA}" dt="2018-12-16T16:16:43.204" v="393" actId="1076"/>
          <ac:spMkLst>
            <pc:docMk/>
            <pc:sldMk cId="2717692830" sldId="292"/>
            <ac:spMk id="13" creationId="{451589B1-AEEC-48FC-909D-8BE5BE35DD61}"/>
          </ac:spMkLst>
        </pc:spChg>
        <pc:spChg chg="add mod">
          <ac:chgData name="Alessandro Mauro Colelli" userId="72f669f848432c16" providerId="Windows Live" clId="Web-{4D52CE3D-9D2D-4F69-B64D-08F7DE6248BA}" dt="2018-12-16T16:31:12.461" v="599" actId="14100"/>
          <ac:spMkLst>
            <pc:docMk/>
            <pc:sldMk cId="2717692830" sldId="292"/>
            <ac:spMk id="15" creationId="{467417A8-295A-4B4B-94A9-7D8925D38D99}"/>
          </ac:spMkLst>
        </pc:spChg>
        <pc:picChg chg="add mod">
          <ac:chgData name="Alessandro Mauro Colelli" userId="72f669f848432c16" providerId="Windows Live" clId="Web-{4D52CE3D-9D2D-4F69-B64D-08F7DE6248BA}" dt="2018-12-16T16:16:43.141" v="387" actId="1076"/>
          <ac:picMkLst>
            <pc:docMk/>
            <pc:sldMk cId="2717692830" sldId="292"/>
            <ac:picMk id="7" creationId="{D3C37DE8-E422-4EB5-9E01-869ADEF0977D}"/>
          </ac:picMkLst>
        </pc:picChg>
        <pc:picChg chg="add mod">
          <ac:chgData name="Alessandro Mauro Colelli" userId="72f669f848432c16" providerId="Windows Live" clId="Web-{4D52CE3D-9D2D-4F69-B64D-08F7DE6248BA}" dt="2018-12-16T16:16:43.141" v="388" actId="1076"/>
          <ac:picMkLst>
            <pc:docMk/>
            <pc:sldMk cId="2717692830" sldId="292"/>
            <ac:picMk id="8" creationId="{3E81959F-E418-4674-8CA4-04657FA5C301}"/>
          </ac:picMkLst>
        </pc:picChg>
        <pc:picChg chg="add mod">
          <ac:chgData name="Alessandro Mauro Colelli" userId="72f669f848432c16" providerId="Windows Live" clId="Web-{4D52CE3D-9D2D-4F69-B64D-08F7DE6248BA}" dt="2018-12-16T16:16:43.172" v="391" actId="1076"/>
          <ac:picMkLst>
            <pc:docMk/>
            <pc:sldMk cId="2717692830" sldId="292"/>
            <ac:picMk id="11" creationId="{DD05ACDB-D5DD-4C4C-917C-2D5F506350F2}"/>
          </ac:picMkLst>
        </pc:picChg>
        <pc:picChg chg="add mod">
          <ac:chgData name="Alessandro Mauro Colelli" userId="72f669f848432c16" providerId="Windows Live" clId="Web-{4D52CE3D-9D2D-4F69-B64D-08F7DE6248BA}" dt="2018-12-16T16:16:43.188" v="392" actId="1076"/>
          <ac:picMkLst>
            <pc:docMk/>
            <pc:sldMk cId="2717692830" sldId="292"/>
            <ac:picMk id="12" creationId="{13B3BE4F-8F72-4DE9-8AC7-7C0AFCD917E4}"/>
          </ac:picMkLst>
        </pc:picChg>
      </pc:sldChg>
      <pc:sldChg chg="addSp delSp modSp add replId">
        <pc:chgData name="Alessandro Mauro Colelli" userId="72f669f848432c16" providerId="Windows Live" clId="Web-{4D52CE3D-9D2D-4F69-B64D-08F7DE6248BA}" dt="2018-12-16T16:50:48.816" v="886" actId="14100"/>
        <pc:sldMkLst>
          <pc:docMk/>
          <pc:sldMk cId="2926293563" sldId="293"/>
        </pc:sldMkLst>
        <pc:spChg chg="mod">
          <ac:chgData name="Alessandro Mauro Colelli" userId="72f669f848432c16" providerId="Windows Live" clId="Web-{4D52CE3D-9D2D-4F69-B64D-08F7DE6248BA}" dt="2018-12-16T16:42:01.342" v="754" actId="20577"/>
          <ac:spMkLst>
            <pc:docMk/>
            <pc:sldMk cId="2926293563" sldId="293"/>
            <ac:spMk id="2" creationId="{D2A66BDB-5C9C-4DFD-B70C-12B15D25849A}"/>
          </ac:spMkLst>
        </pc:spChg>
        <pc:spChg chg="mod">
          <ac:chgData name="Alessandro Mauro Colelli" userId="72f669f848432c16" providerId="Windows Live" clId="Web-{4D52CE3D-9D2D-4F69-B64D-08F7DE6248BA}" dt="2018-12-16T16:42:04.827" v="755" actId="14100"/>
          <ac:spMkLst>
            <pc:docMk/>
            <pc:sldMk cId="2926293563" sldId="293"/>
            <ac:spMk id="8" creationId="{C533B5D0-C7F6-4B6F-80DF-847341EE4332}"/>
          </ac:spMkLst>
        </pc:spChg>
        <pc:spChg chg="add mod">
          <ac:chgData name="Alessandro Mauro Colelli" userId="72f669f848432c16" providerId="Windows Live" clId="Web-{4D52CE3D-9D2D-4F69-B64D-08F7DE6248BA}" dt="2018-12-16T16:49:37.581" v="851" actId="1076"/>
          <ac:spMkLst>
            <pc:docMk/>
            <pc:sldMk cId="2926293563" sldId="293"/>
            <ac:spMk id="9" creationId="{38E48FBB-0BF9-4051-86F0-C46832B46BE9}"/>
          </ac:spMkLst>
        </pc:spChg>
        <pc:spChg chg="mod">
          <ac:chgData name="Alessandro Mauro Colelli" userId="72f669f848432c16" providerId="Windows Live" clId="Web-{4D52CE3D-9D2D-4F69-B64D-08F7DE6248BA}" dt="2018-12-16T16:50:48.816" v="886" actId="14100"/>
          <ac:spMkLst>
            <pc:docMk/>
            <pc:sldMk cId="2926293563" sldId="293"/>
            <ac:spMk id="23" creationId="{6F663BAB-6133-4CC8-8E24-26A183B97215}"/>
          </ac:spMkLst>
        </pc:spChg>
        <pc:spChg chg="del mod">
          <ac:chgData name="Alessandro Mauro Colelli" userId="72f669f848432c16" providerId="Windows Live" clId="Web-{4D52CE3D-9D2D-4F69-B64D-08F7DE6248BA}" dt="2018-12-16T16:48:10.096" v="807"/>
          <ac:spMkLst>
            <pc:docMk/>
            <pc:sldMk cId="2926293563" sldId="293"/>
            <ac:spMk id="24" creationId="{8D2678B7-82EF-4AD3-88EB-DC8E049C556B}"/>
          </ac:spMkLst>
        </pc:spChg>
        <pc:spChg chg="add del">
          <ac:chgData name="Alessandro Mauro Colelli" userId="72f669f848432c16" providerId="Windows Live" clId="Web-{4D52CE3D-9D2D-4F69-B64D-08F7DE6248BA}" dt="2018-12-16T16:40:29.560" v="735"/>
          <ac:spMkLst>
            <pc:docMk/>
            <pc:sldMk cId="2926293563" sldId="293"/>
            <ac:spMk id="25" creationId="{4E2C7AAB-BC39-4A72-81F0-5B8F32F85A5F}"/>
          </ac:spMkLst>
        </pc:spChg>
        <pc:spChg chg="add mod">
          <ac:chgData name="Alessandro Mauro Colelli" userId="72f669f848432c16" providerId="Windows Live" clId="Web-{4D52CE3D-9D2D-4F69-B64D-08F7DE6248BA}" dt="2018-12-16T16:49:32.487" v="850" actId="1076"/>
          <ac:spMkLst>
            <pc:docMk/>
            <pc:sldMk cId="2926293563" sldId="293"/>
            <ac:spMk id="26" creationId="{2579B75F-7F6B-439C-B736-B801731ABAAA}"/>
          </ac:spMkLst>
        </pc:spChg>
        <pc:spChg chg="mod">
          <ac:chgData name="Alessandro Mauro Colelli" userId="72f669f848432c16" providerId="Windows Live" clId="Web-{4D52CE3D-9D2D-4F69-B64D-08F7DE6248BA}" dt="2018-12-16T16:45:44.438" v="787" actId="1076"/>
          <ac:spMkLst>
            <pc:docMk/>
            <pc:sldMk cId="2926293563" sldId="293"/>
            <ac:spMk id="30" creationId="{FBFC82D4-D0E2-43B5-8574-D72F298487E2}"/>
          </ac:spMkLst>
        </pc:spChg>
        <pc:spChg chg="mod">
          <ac:chgData name="Alessandro Mauro Colelli" userId="72f669f848432c16" providerId="Windows Live" clId="Web-{4D52CE3D-9D2D-4F69-B64D-08F7DE6248BA}" dt="2018-12-16T16:49:01.940" v="848" actId="1076"/>
          <ac:spMkLst>
            <pc:docMk/>
            <pc:sldMk cId="2926293563" sldId="293"/>
            <ac:spMk id="37" creationId="{08981291-D9DF-4885-A468-55359198A0A7}"/>
          </ac:spMkLst>
        </pc:spChg>
        <pc:spChg chg="mod ord">
          <ac:chgData name="Alessandro Mauro Colelli" userId="72f669f848432c16" providerId="Windows Live" clId="Web-{4D52CE3D-9D2D-4F69-B64D-08F7DE6248BA}" dt="2018-12-16T16:46:40.032" v="802" actId="1076"/>
          <ac:spMkLst>
            <pc:docMk/>
            <pc:sldMk cId="2926293563" sldId="293"/>
            <ac:spMk id="39" creationId="{7230E4F9-7D44-4EB3-A38E-3C053DC0F34F}"/>
          </ac:spMkLst>
        </pc:spChg>
        <pc:picChg chg="mod">
          <ac:chgData name="Alessandro Mauro Colelli" userId="72f669f848432c16" providerId="Windows Live" clId="Web-{4D52CE3D-9D2D-4F69-B64D-08F7DE6248BA}" dt="2018-12-16T16:47:46.423" v="804" actId="1076"/>
          <ac:picMkLst>
            <pc:docMk/>
            <pc:sldMk cId="2926293563" sldId="293"/>
            <ac:picMk id="3" creationId="{937087E8-5FDA-4308-A6E0-638BE66AEFC8}"/>
          </ac:picMkLst>
        </pc:picChg>
        <pc:picChg chg="mod">
          <ac:chgData name="Alessandro Mauro Colelli" userId="72f669f848432c16" providerId="Windows Live" clId="Web-{4D52CE3D-9D2D-4F69-B64D-08F7DE6248BA}" dt="2018-12-16T16:38:16.934" v="706" actId="1076"/>
          <ac:picMkLst>
            <pc:docMk/>
            <pc:sldMk cId="2926293563" sldId="293"/>
            <ac:picMk id="7" creationId="{E6150865-ACD4-4E17-87EC-42182D391C4F}"/>
          </ac:picMkLst>
        </pc:picChg>
        <pc:picChg chg="mod">
          <ac:chgData name="Alessandro Mauro Colelli" userId="72f669f848432c16" providerId="Windows Live" clId="Web-{4D52CE3D-9D2D-4F69-B64D-08F7DE6248BA}" dt="2018-12-16T16:49:09.893" v="849" actId="14100"/>
          <ac:picMkLst>
            <pc:docMk/>
            <pc:sldMk cId="2926293563" sldId="293"/>
            <ac:picMk id="10" creationId="{68D19D1C-4444-4B09-8CD0-BF2FC5E408D9}"/>
          </ac:picMkLst>
        </pc:picChg>
        <pc:picChg chg="mod ord">
          <ac:chgData name="Alessandro Mauro Colelli" userId="72f669f848432c16" providerId="Windows Live" clId="Web-{4D52CE3D-9D2D-4F69-B64D-08F7DE6248BA}" dt="2018-12-16T16:48:57.674" v="847" actId="14100"/>
          <ac:picMkLst>
            <pc:docMk/>
            <pc:sldMk cId="2926293563" sldId="293"/>
            <ac:picMk id="12" creationId="{0135BE62-9E16-4A1C-B95B-EA084A1AEAA5}"/>
          </ac:picMkLst>
        </pc:picChg>
        <pc:picChg chg="mod">
          <ac:chgData name="Alessandro Mauro Colelli" userId="72f669f848432c16" providerId="Windows Live" clId="Web-{4D52CE3D-9D2D-4F69-B64D-08F7DE6248BA}" dt="2018-12-16T16:38:16.950" v="707" actId="1076"/>
          <ac:picMkLst>
            <pc:docMk/>
            <pc:sldMk cId="2926293563" sldId="293"/>
            <ac:picMk id="13" creationId="{146C60F3-13C0-4CBF-B3DD-55EE1D2F0213}"/>
          </ac:picMkLst>
        </pc:picChg>
        <pc:picChg chg="mod">
          <ac:chgData name="Alessandro Mauro Colelli" userId="72f669f848432c16" providerId="Windows Live" clId="Web-{4D52CE3D-9D2D-4F69-B64D-08F7DE6248BA}" dt="2018-12-16T16:38:16.965" v="708" actId="1076"/>
          <ac:picMkLst>
            <pc:docMk/>
            <pc:sldMk cId="2926293563" sldId="293"/>
            <ac:picMk id="18" creationId="{47D1CFBF-326D-4D51-AF22-6F67943A9EF9}"/>
          </ac:picMkLst>
        </pc:picChg>
        <pc:picChg chg="mod">
          <ac:chgData name="Alessandro Mauro Colelli" userId="72f669f848432c16" providerId="Windows Live" clId="Web-{4D52CE3D-9D2D-4F69-B64D-08F7DE6248BA}" dt="2018-12-16T16:38:16.981" v="709" actId="1076"/>
          <ac:picMkLst>
            <pc:docMk/>
            <pc:sldMk cId="2926293563" sldId="293"/>
            <ac:picMk id="22" creationId="{5C4874F2-7566-492F-8DAE-6C0C1DD72224}"/>
          </ac:picMkLst>
        </pc:picChg>
        <pc:picChg chg="mod">
          <ac:chgData name="Alessandro Mauro Colelli" userId="72f669f848432c16" providerId="Windows Live" clId="Web-{4D52CE3D-9D2D-4F69-B64D-08F7DE6248BA}" dt="2018-12-16T16:38:16.997" v="710" actId="1076"/>
          <ac:picMkLst>
            <pc:docMk/>
            <pc:sldMk cId="2926293563" sldId="293"/>
            <ac:picMk id="27" creationId="{75C0BF3D-AE77-4A5F-98F8-871E27062DAE}"/>
          </ac:picMkLst>
        </pc:picChg>
        <pc:picChg chg="mod">
          <ac:chgData name="Alessandro Mauro Colelli" userId="72f669f848432c16" providerId="Windows Live" clId="Web-{4D52CE3D-9D2D-4F69-B64D-08F7DE6248BA}" dt="2018-12-16T16:38:17.012" v="711" actId="1076"/>
          <ac:picMkLst>
            <pc:docMk/>
            <pc:sldMk cId="2926293563" sldId="293"/>
            <ac:picMk id="29" creationId="{3B8BA3A6-C235-43B4-882B-85CB8749F950}"/>
          </ac:picMkLst>
        </pc:picChg>
        <pc:picChg chg="mod">
          <ac:chgData name="Alessandro Mauro Colelli" userId="72f669f848432c16" providerId="Windows Live" clId="Web-{4D52CE3D-9D2D-4F69-B64D-08F7DE6248BA}" dt="2018-12-16T16:45:12.391" v="779" actId="1076"/>
          <ac:picMkLst>
            <pc:docMk/>
            <pc:sldMk cId="2926293563" sldId="293"/>
            <ac:picMk id="31" creationId="{D994585C-E4A5-4FF0-99E3-7D6C22428891}"/>
          </ac:picMkLst>
        </pc:picChg>
        <pc:picChg chg="mod">
          <ac:chgData name="Alessandro Mauro Colelli" userId="72f669f848432c16" providerId="Windows Live" clId="Web-{4D52CE3D-9D2D-4F69-B64D-08F7DE6248BA}" dt="2018-12-16T16:38:17.029" v="712" actId="1076"/>
          <ac:picMkLst>
            <pc:docMk/>
            <pc:sldMk cId="2926293563" sldId="293"/>
            <ac:picMk id="33" creationId="{4EB556FE-1132-4E68-A7E8-071945EA5A5B}"/>
          </ac:picMkLst>
        </pc:picChg>
      </pc:sldChg>
    </pc:docChg>
  </pc:docChgLst>
  <pc:docChgLst>
    <pc:chgData name="abdelrahman elskhawy" userId="ca30b1d7ff4652ed" providerId="Windows Live" clId="Web-{C14B2EF4-3352-47F5-A30F-B8E318A874B7}"/>
    <pc:docChg chg="addSld modSld sldOrd">
      <pc:chgData name="abdelrahman elskhawy" userId="ca30b1d7ff4652ed" providerId="Windows Live" clId="Web-{C14B2EF4-3352-47F5-A30F-B8E318A874B7}" dt="2018-12-17T12:16:39.810" v="319" actId="20577"/>
      <pc:docMkLst>
        <pc:docMk/>
      </pc:docMkLst>
      <pc:sldChg chg="modSp">
        <pc:chgData name="abdelrahman elskhawy" userId="ca30b1d7ff4652ed" providerId="Windows Live" clId="Web-{C14B2EF4-3352-47F5-A30F-B8E318A874B7}" dt="2018-12-17T12:16:39.810" v="319" actId="20577"/>
        <pc:sldMkLst>
          <pc:docMk/>
          <pc:sldMk cId="817826158" sldId="266"/>
        </pc:sldMkLst>
        <pc:spChg chg="mod">
          <ac:chgData name="abdelrahman elskhawy" userId="ca30b1d7ff4652ed" providerId="Windows Live" clId="Web-{C14B2EF4-3352-47F5-A30F-B8E318A874B7}" dt="2018-12-17T12:16:39.810" v="319" actId="20577"/>
          <ac:spMkLst>
            <pc:docMk/>
            <pc:sldMk cId="817826158" sldId="266"/>
            <ac:spMk id="3" creationId="{00000000-0000-0000-0000-000000000000}"/>
          </ac:spMkLst>
        </pc:spChg>
      </pc:sldChg>
      <pc:sldChg chg="modSp">
        <pc:chgData name="abdelrahman elskhawy" userId="ca30b1d7ff4652ed" providerId="Windows Live" clId="Web-{C14B2EF4-3352-47F5-A30F-B8E318A874B7}" dt="2018-12-17T12:11:31.811" v="195" actId="20577"/>
        <pc:sldMkLst>
          <pc:docMk/>
          <pc:sldMk cId="4289419211" sldId="286"/>
        </pc:sldMkLst>
        <pc:spChg chg="mod">
          <ac:chgData name="abdelrahman elskhawy" userId="ca30b1d7ff4652ed" providerId="Windows Live" clId="Web-{C14B2EF4-3352-47F5-A30F-B8E318A874B7}" dt="2018-12-17T12:11:26.129" v="192" actId="20577"/>
          <ac:spMkLst>
            <pc:docMk/>
            <pc:sldMk cId="4289419211" sldId="286"/>
            <ac:spMk id="2" creationId="{00000000-0000-0000-0000-000000000000}"/>
          </ac:spMkLst>
        </pc:spChg>
        <pc:spChg chg="mod">
          <ac:chgData name="abdelrahman elskhawy" userId="ca30b1d7ff4652ed" providerId="Windows Live" clId="Web-{C14B2EF4-3352-47F5-A30F-B8E318A874B7}" dt="2018-12-17T12:11:31.811" v="195" actId="20577"/>
          <ac:spMkLst>
            <pc:docMk/>
            <pc:sldMk cId="4289419211" sldId="286"/>
            <ac:spMk id="10" creationId="{AF0C2948-23CA-0F4A-9D64-EA3DDFFC4595}"/>
          </ac:spMkLst>
        </pc:spChg>
      </pc:sldChg>
      <pc:sldChg chg="addSp modSp">
        <pc:chgData name="abdelrahman elskhawy" userId="ca30b1d7ff4652ed" providerId="Windows Live" clId="Web-{C14B2EF4-3352-47F5-A30F-B8E318A874B7}" dt="2018-12-17T12:15:20.372" v="264" actId="20577"/>
        <pc:sldMkLst>
          <pc:docMk/>
          <pc:sldMk cId="343826558" sldId="287"/>
        </pc:sldMkLst>
        <pc:spChg chg="add mod">
          <ac:chgData name="abdelrahman elskhawy" userId="ca30b1d7ff4652ed" providerId="Windows Live" clId="Web-{C14B2EF4-3352-47F5-A30F-B8E318A874B7}" dt="2018-12-17T12:14:50.419" v="252" actId="1076"/>
          <ac:spMkLst>
            <pc:docMk/>
            <pc:sldMk cId="343826558" sldId="287"/>
            <ac:spMk id="10" creationId="{B5E67312-38C0-46B6-B785-D5158833F2F4}"/>
          </ac:spMkLst>
        </pc:spChg>
        <pc:spChg chg="add mod">
          <ac:chgData name="abdelrahman elskhawy" userId="ca30b1d7ff4652ed" providerId="Windows Live" clId="Web-{C14B2EF4-3352-47F5-A30F-B8E318A874B7}" dt="2018-12-17T12:15:20.372" v="264" actId="20577"/>
          <ac:spMkLst>
            <pc:docMk/>
            <pc:sldMk cId="343826558" sldId="287"/>
            <ac:spMk id="13" creationId="{7BDC6ABA-09A9-45B6-9909-A6B1CC1A6EA0}"/>
          </ac:spMkLst>
        </pc:spChg>
        <pc:picChg chg="add mod">
          <ac:chgData name="abdelrahman elskhawy" userId="ca30b1d7ff4652ed" providerId="Windows Live" clId="Web-{C14B2EF4-3352-47F5-A30F-B8E318A874B7}" dt="2018-12-17T12:14:34.107" v="234" actId="1076"/>
          <ac:picMkLst>
            <pc:docMk/>
            <pc:sldMk cId="343826558" sldId="287"/>
            <ac:picMk id="7" creationId="{07E4C002-53F6-4353-AA22-4698A8C4243A}"/>
          </ac:picMkLst>
        </pc:picChg>
        <pc:picChg chg="mod">
          <ac:chgData name="abdelrahman elskhawy" userId="ca30b1d7ff4652ed" providerId="Windows Live" clId="Web-{C14B2EF4-3352-47F5-A30F-B8E318A874B7}" dt="2018-12-17T12:14:27.982" v="232" actId="1076"/>
          <ac:picMkLst>
            <pc:docMk/>
            <pc:sldMk cId="343826558" sldId="287"/>
            <ac:picMk id="8" creationId="{CA851A5F-8DAA-4AF1-AE0E-0F4E0BC72F64}"/>
          </ac:picMkLst>
        </pc:picChg>
        <pc:picChg chg="add mod">
          <ac:chgData name="abdelrahman elskhawy" userId="ca30b1d7ff4652ed" providerId="Windows Live" clId="Web-{C14B2EF4-3352-47F5-A30F-B8E318A874B7}" dt="2018-12-17T12:15:17.372" v="261" actId="1076"/>
          <ac:picMkLst>
            <pc:docMk/>
            <pc:sldMk cId="343826558" sldId="287"/>
            <ac:picMk id="11" creationId="{93893303-3D58-487D-8A68-59BAFCECB983}"/>
          </ac:picMkLst>
        </pc:picChg>
      </pc:sldChg>
      <pc:sldChg chg="addSp modSp">
        <pc:chgData name="abdelrahman elskhawy" userId="ca30b1d7ff4652ed" providerId="Windows Live" clId="Web-{C14B2EF4-3352-47F5-A30F-B8E318A874B7}" dt="2018-12-17T12:12:25.677" v="229" actId="1076"/>
        <pc:sldMkLst>
          <pc:docMk/>
          <pc:sldMk cId="1060444858" sldId="291"/>
        </pc:sldMkLst>
        <pc:spChg chg="add mod">
          <ac:chgData name="abdelrahman elskhawy" userId="ca30b1d7ff4652ed" providerId="Windows Live" clId="Web-{C14B2EF4-3352-47F5-A30F-B8E318A874B7}" dt="2018-12-17T12:12:25.677" v="229" actId="1076"/>
          <ac:spMkLst>
            <pc:docMk/>
            <pc:sldMk cId="1060444858" sldId="291"/>
            <ac:spMk id="3" creationId="{6F305FDF-D003-4D89-97F4-D421C6A58CC7}"/>
          </ac:spMkLst>
        </pc:spChg>
      </pc:sldChg>
      <pc:sldChg chg="addSp modSp new ord">
        <pc:chgData name="abdelrahman elskhawy" userId="ca30b1d7ff4652ed" providerId="Windows Live" clId="Web-{C14B2EF4-3352-47F5-A30F-B8E318A874B7}" dt="2018-12-17T12:09:22.185" v="191" actId="20577"/>
        <pc:sldMkLst>
          <pc:docMk/>
          <pc:sldMk cId="390458185" sldId="295"/>
        </pc:sldMkLst>
        <pc:spChg chg="mod">
          <ac:chgData name="abdelrahman elskhawy" userId="ca30b1d7ff4652ed" providerId="Windows Live" clId="Web-{C14B2EF4-3352-47F5-A30F-B8E318A874B7}" dt="2018-12-17T11:03:31.523" v="10" actId="20577"/>
          <ac:spMkLst>
            <pc:docMk/>
            <pc:sldMk cId="390458185" sldId="295"/>
            <ac:spMk id="2" creationId="{9ED2CAA0-652E-420C-892A-2C6983523E0F}"/>
          </ac:spMkLst>
        </pc:spChg>
        <pc:spChg chg="mod">
          <ac:chgData name="abdelrahman elskhawy" userId="ca30b1d7ff4652ed" providerId="Windows Live" clId="Web-{C14B2EF4-3352-47F5-A30F-B8E318A874B7}" dt="2018-12-17T12:09:22.185" v="191" actId="20577"/>
          <ac:spMkLst>
            <pc:docMk/>
            <pc:sldMk cId="390458185" sldId="295"/>
            <ac:spMk id="3" creationId="{76071A68-BC6E-4095-8619-A00545FF4CA0}"/>
          </ac:spMkLst>
        </pc:spChg>
        <pc:picChg chg="add mod">
          <ac:chgData name="abdelrahman elskhawy" userId="ca30b1d7ff4652ed" providerId="Windows Live" clId="Web-{C14B2EF4-3352-47F5-A30F-B8E318A874B7}" dt="2018-12-17T11:04:00.757" v="31" actId="14100"/>
          <ac:picMkLst>
            <pc:docMk/>
            <pc:sldMk cId="390458185" sldId="295"/>
            <ac:picMk id="7" creationId="{DC4467CC-F78A-4E29-A3EB-C471D7D8F76B}"/>
          </ac:picMkLst>
        </pc:picChg>
      </pc:sldChg>
      <pc:sldChg chg="addSp delSp modSp new">
        <pc:chgData name="abdelrahman elskhawy" userId="ca30b1d7ff4652ed" providerId="Windows Live" clId="Web-{C14B2EF4-3352-47F5-A30F-B8E318A874B7}" dt="2018-12-17T12:16:13.216" v="316" actId="1076"/>
        <pc:sldMkLst>
          <pc:docMk/>
          <pc:sldMk cId="2950983738" sldId="296"/>
        </pc:sldMkLst>
        <pc:spChg chg="mod">
          <ac:chgData name="abdelrahman elskhawy" userId="ca30b1d7ff4652ed" providerId="Windows Live" clId="Web-{C14B2EF4-3352-47F5-A30F-B8E318A874B7}" dt="2018-12-17T11:49:02.458" v="43" actId="20577"/>
          <ac:spMkLst>
            <pc:docMk/>
            <pc:sldMk cId="2950983738" sldId="296"/>
            <ac:spMk id="2" creationId="{60AE124C-D0D5-43BF-902D-FB4B011FC075}"/>
          </ac:spMkLst>
        </pc:spChg>
        <pc:spChg chg="del mod">
          <ac:chgData name="abdelrahman elskhawy" userId="ca30b1d7ff4652ed" providerId="Windows Live" clId="Web-{C14B2EF4-3352-47F5-A30F-B8E318A874B7}" dt="2018-12-17T11:49:19.208" v="45"/>
          <ac:spMkLst>
            <pc:docMk/>
            <pc:sldMk cId="2950983738" sldId="296"/>
            <ac:spMk id="3" creationId="{1EBB4F51-E1B7-453E-8B3A-4E0EF4052C5F}"/>
          </ac:spMkLst>
        </pc:spChg>
        <pc:spChg chg="add mod">
          <ac:chgData name="abdelrahman elskhawy" userId="ca30b1d7ff4652ed" providerId="Windows Live" clId="Web-{C14B2EF4-3352-47F5-A30F-B8E318A874B7}" dt="2018-12-17T11:52:38.412" v="141" actId="1076"/>
          <ac:spMkLst>
            <pc:docMk/>
            <pc:sldMk cId="2950983738" sldId="296"/>
            <ac:spMk id="9" creationId="{C611B31F-6B8A-472B-A0A5-3BE685D4B3BC}"/>
          </ac:spMkLst>
        </pc:spChg>
        <pc:spChg chg="add mod">
          <ac:chgData name="abdelrahman elskhawy" userId="ca30b1d7ff4652ed" providerId="Windows Live" clId="Web-{C14B2EF4-3352-47F5-A30F-B8E318A874B7}" dt="2018-12-17T11:52:41.959" v="148" actId="20577"/>
          <ac:spMkLst>
            <pc:docMk/>
            <pc:sldMk cId="2950983738" sldId="296"/>
            <ac:spMk id="12" creationId="{86EC60FC-1DBE-42E0-9D71-9CD9C15DABB1}"/>
          </ac:spMkLst>
        </pc:spChg>
        <pc:spChg chg="add mod">
          <ac:chgData name="abdelrahman elskhawy" userId="ca30b1d7ff4652ed" providerId="Windows Live" clId="Web-{C14B2EF4-3352-47F5-A30F-B8E318A874B7}" dt="2018-12-17T11:52:53.490" v="153" actId="14100"/>
          <ac:spMkLst>
            <pc:docMk/>
            <pc:sldMk cId="2950983738" sldId="296"/>
            <ac:spMk id="25" creationId="{48B97CFD-99DD-4173-B4D8-C4E182969E49}"/>
          </ac:spMkLst>
        </pc:spChg>
        <pc:spChg chg="add mod">
          <ac:chgData name="abdelrahman elskhawy" userId="ca30b1d7ff4652ed" providerId="Windows Live" clId="Web-{C14B2EF4-3352-47F5-A30F-B8E318A874B7}" dt="2018-12-17T11:52:59.349" v="155" actId="1076"/>
          <ac:spMkLst>
            <pc:docMk/>
            <pc:sldMk cId="2950983738" sldId="296"/>
            <ac:spMk id="26" creationId="{139FA28A-C3B4-4185-96B9-C075D380FF96}"/>
          </ac:spMkLst>
        </pc:spChg>
        <pc:spChg chg="add mod">
          <ac:chgData name="abdelrahman elskhawy" userId="ca30b1d7ff4652ed" providerId="Windows Live" clId="Web-{C14B2EF4-3352-47F5-A30F-B8E318A874B7}" dt="2018-12-17T11:53:04.334" v="157" actId="1076"/>
          <ac:spMkLst>
            <pc:docMk/>
            <pc:sldMk cId="2950983738" sldId="296"/>
            <ac:spMk id="27" creationId="{77B288DA-9B2A-4142-B86B-BB835B4B702C}"/>
          </ac:spMkLst>
        </pc:spChg>
        <pc:spChg chg="add mod">
          <ac:chgData name="abdelrahman elskhawy" userId="ca30b1d7ff4652ed" providerId="Windows Live" clId="Web-{C14B2EF4-3352-47F5-A30F-B8E318A874B7}" dt="2018-12-17T11:53:17.756" v="159" actId="1076"/>
          <ac:spMkLst>
            <pc:docMk/>
            <pc:sldMk cId="2950983738" sldId="296"/>
            <ac:spMk id="28" creationId="{643DFD0A-08AF-413B-8A5B-DF187B6E9E3F}"/>
          </ac:spMkLst>
        </pc:spChg>
        <pc:spChg chg="add mod">
          <ac:chgData name="abdelrahman elskhawy" userId="ca30b1d7ff4652ed" providerId="Windows Live" clId="Web-{C14B2EF4-3352-47F5-A30F-B8E318A874B7}" dt="2018-12-17T11:53:23.584" v="161" actId="1076"/>
          <ac:spMkLst>
            <pc:docMk/>
            <pc:sldMk cId="2950983738" sldId="296"/>
            <ac:spMk id="29" creationId="{0151B874-8FB1-48BE-A34E-85AF84FB27C6}"/>
          </ac:spMkLst>
        </pc:spChg>
        <pc:spChg chg="add mod">
          <ac:chgData name="abdelrahman elskhawy" userId="ca30b1d7ff4652ed" providerId="Windows Live" clId="Web-{C14B2EF4-3352-47F5-A30F-B8E318A874B7}" dt="2018-12-17T11:53:32.756" v="165" actId="1076"/>
          <ac:spMkLst>
            <pc:docMk/>
            <pc:sldMk cId="2950983738" sldId="296"/>
            <ac:spMk id="30" creationId="{DF2CA39C-2AEE-481C-903D-F2E763B52F50}"/>
          </ac:spMkLst>
        </pc:spChg>
        <pc:spChg chg="add mod">
          <ac:chgData name="abdelrahman elskhawy" userId="ca30b1d7ff4652ed" providerId="Windows Live" clId="Web-{C14B2EF4-3352-47F5-A30F-B8E318A874B7}" dt="2018-12-17T11:53:38.881" v="167" actId="1076"/>
          <ac:spMkLst>
            <pc:docMk/>
            <pc:sldMk cId="2950983738" sldId="296"/>
            <ac:spMk id="31" creationId="{FB0845A4-A6AA-45B0-BE2F-378AABDB432B}"/>
          </ac:spMkLst>
        </pc:spChg>
        <pc:spChg chg="add mod">
          <ac:chgData name="abdelrahman elskhawy" userId="ca30b1d7ff4652ed" providerId="Windows Live" clId="Web-{C14B2EF4-3352-47F5-A30F-B8E318A874B7}" dt="2018-12-17T11:53:49.537" v="169" actId="1076"/>
          <ac:spMkLst>
            <pc:docMk/>
            <pc:sldMk cId="2950983738" sldId="296"/>
            <ac:spMk id="32" creationId="{E2D8B3E4-DC56-457E-865F-01C00D434D86}"/>
          </ac:spMkLst>
        </pc:spChg>
        <pc:spChg chg="add mod">
          <ac:chgData name="abdelrahman elskhawy" userId="ca30b1d7ff4652ed" providerId="Windows Live" clId="Web-{C14B2EF4-3352-47F5-A30F-B8E318A874B7}" dt="2018-12-17T12:16:13.216" v="316" actId="1076"/>
          <ac:spMkLst>
            <pc:docMk/>
            <pc:sldMk cId="2950983738" sldId="296"/>
            <ac:spMk id="33" creationId="{5ED4FB4A-CA6C-44FA-BFF1-2236FBD2D339}"/>
          </ac:spMkLst>
        </pc:spChg>
        <pc:picChg chg="add mod ord">
          <ac:chgData name="abdelrahman elskhawy" userId="ca30b1d7ff4652ed" providerId="Windows Live" clId="Web-{C14B2EF4-3352-47F5-A30F-B8E318A874B7}" dt="2018-12-17T11:49:28.427" v="49" actId="1076"/>
          <ac:picMkLst>
            <pc:docMk/>
            <pc:sldMk cId="2950983738" sldId="296"/>
            <ac:picMk id="7" creationId="{3179D112-A9F5-47C8-A5E9-F5D443432306}"/>
          </ac:picMkLst>
        </pc:picChg>
        <pc:picChg chg="add mod">
          <ac:chgData name="abdelrahman elskhawy" userId="ca30b1d7ff4652ed" providerId="Windows Live" clId="Web-{C14B2EF4-3352-47F5-A30F-B8E318A874B7}" dt="2018-12-17T11:52:31.052" v="139" actId="14100"/>
          <ac:picMkLst>
            <pc:docMk/>
            <pc:sldMk cId="2950983738" sldId="296"/>
            <ac:picMk id="10" creationId="{14EC61BA-6073-4791-99DF-01C5E6152664}"/>
          </ac:picMkLst>
        </pc:picChg>
        <pc:picChg chg="add mod">
          <ac:chgData name="abdelrahman elskhawy" userId="ca30b1d7ff4652ed" providerId="Windows Live" clId="Web-{C14B2EF4-3352-47F5-A30F-B8E318A874B7}" dt="2018-12-17T11:50:41.958" v="99" actId="1076"/>
          <ac:picMkLst>
            <pc:docMk/>
            <pc:sldMk cId="2950983738" sldId="296"/>
            <ac:picMk id="13" creationId="{EA684202-7D77-4AF4-8B5D-5EA36F78CC36}"/>
          </ac:picMkLst>
        </pc:picChg>
        <pc:picChg chg="add mod">
          <ac:chgData name="abdelrahman elskhawy" userId="ca30b1d7ff4652ed" providerId="Windows Live" clId="Web-{C14B2EF4-3352-47F5-A30F-B8E318A874B7}" dt="2018-12-17T11:50:53.052" v="103" actId="1076"/>
          <ac:picMkLst>
            <pc:docMk/>
            <pc:sldMk cId="2950983738" sldId="296"/>
            <ac:picMk id="15" creationId="{9C48431F-2393-45E5-BF99-32F5FA3120BE}"/>
          </ac:picMkLst>
        </pc:picChg>
        <pc:picChg chg="add mod">
          <ac:chgData name="abdelrahman elskhawy" userId="ca30b1d7ff4652ed" providerId="Windows Live" clId="Web-{C14B2EF4-3352-47F5-A30F-B8E318A874B7}" dt="2018-12-17T11:51:11.755" v="107" actId="1076"/>
          <ac:picMkLst>
            <pc:docMk/>
            <pc:sldMk cId="2950983738" sldId="296"/>
            <ac:picMk id="17" creationId="{25C86EB6-5853-49DC-9AC9-139219688E4E}"/>
          </ac:picMkLst>
        </pc:picChg>
        <pc:picChg chg="add mod">
          <ac:chgData name="abdelrahman elskhawy" userId="ca30b1d7ff4652ed" providerId="Windows Live" clId="Web-{C14B2EF4-3352-47F5-A30F-B8E318A874B7}" dt="2018-12-17T11:51:49.755" v="126" actId="1076"/>
          <ac:picMkLst>
            <pc:docMk/>
            <pc:sldMk cId="2950983738" sldId="296"/>
            <ac:picMk id="19" creationId="{3C605A49-134D-4477-BD0D-4CFC47050CB5}"/>
          </ac:picMkLst>
        </pc:picChg>
        <pc:picChg chg="add mod">
          <ac:chgData name="abdelrahman elskhawy" userId="ca30b1d7ff4652ed" providerId="Windows Live" clId="Web-{C14B2EF4-3352-47F5-A30F-B8E318A874B7}" dt="2018-12-17T11:52:19.756" v="135" actId="1076"/>
          <ac:picMkLst>
            <pc:docMk/>
            <pc:sldMk cId="2950983738" sldId="296"/>
            <ac:picMk id="21" creationId="{4C729D6F-F4A7-4754-8E6F-E070E049B557}"/>
          </ac:picMkLst>
        </pc:picChg>
        <pc:picChg chg="add mod">
          <ac:chgData name="abdelrahman elskhawy" userId="ca30b1d7ff4652ed" providerId="Windows Live" clId="Web-{C14B2EF4-3352-47F5-A30F-B8E318A874B7}" dt="2018-12-17T11:52:16.896" v="134" actId="1076"/>
          <ac:picMkLst>
            <pc:docMk/>
            <pc:sldMk cId="2950983738" sldId="296"/>
            <ac:picMk id="23" creationId="{4492CEEF-ED55-4B14-B800-FD9149D448CD}"/>
          </ac:picMkLst>
        </pc:picChg>
      </pc:sldChg>
    </pc:docChg>
  </pc:docChgLst>
  <pc:docChgLst>
    <pc:chgData name="Alessandro Mauro Colelli" userId="72f669f848432c16" providerId="Windows Live" clId="Web-{7255B281-1B39-482C-9E39-5DDEF321AD8A}"/>
    <pc:docChg chg="modSld">
      <pc:chgData name="Alessandro Mauro Colelli" userId="72f669f848432c16" providerId="Windows Live" clId="Web-{7255B281-1B39-482C-9E39-5DDEF321AD8A}" dt="2018-12-17T12:15:38.821" v="63" actId="1076"/>
      <pc:docMkLst>
        <pc:docMk/>
      </pc:docMkLst>
      <pc:sldChg chg="addSp delSp modSp">
        <pc:chgData name="Alessandro Mauro Colelli" userId="72f669f848432c16" providerId="Windows Live" clId="Web-{7255B281-1B39-482C-9E39-5DDEF321AD8A}" dt="2018-12-17T12:11:13.008" v="59" actId="14100"/>
        <pc:sldMkLst>
          <pc:docMk/>
          <pc:sldMk cId="2202605932" sldId="273"/>
        </pc:sldMkLst>
        <pc:spChg chg="mod">
          <ac:chgData name="Alessandro Mauro Colelli" userId="72f669f848432c16" providerId="Windows Live" clId="Web-{7255B281-1B39-482C-9E39-5DDEF321AD8A}" dt="2018-12-17T12:05:35.195" v="5" actId="20577"/>
          <ac:spMkLst>
            <pc:docMk/>
            <pc:sldMk cId="2202605932" sldId="273"/>
            <ac:spMk id="8" creationId="{C533B5D0-C7F6-4B6F-80DF-847341EE4332}"/>
          </ac:spMkLst>
        </pc:spChg>
        <pc:spChg chg="mod">
          <ac:chgData name="Alessandro Mauro Colelli" userId="72f669f848432c16" providerId="Windows Live" clId="Web-{7255B281-1B39-482C-9E39-5DDEF321AD8A}" dt="2018-12-17T12:10:36.039" v="48" actId="1076"/>
          <ac:spMkLst>
            <pc:docMk/>
            <pc:sldMk cId="2202605932" sldId="273"/>
            <ac:spMk id="26" creationId="{DA141199-87F5-45D5-9CEB-2A91C7F24371}"/>
          </ac:spMkLst>
        </pc:spChg>
        <pc:spChg chg="mod">
          <ac:chgData name="Alessandro Mauro Colelli" userId="72f669f848432c16" providerId="Windows Live" clId="Web-{7255B281-1B39-482C-9E39-5DDEF321AD8A}" dt="2018-12-17T12:07:31.117" v="21" actId="688"/>
          <ac:spMkLst>
            <pc:docMk/>
            <pc:sldMk cId="2202605932" sldId="273"/>
            <ac:spMk id="39" creationId="{5CE318F7-ABC3-4CB8-BEDF-1AB966BCC94C}"/>
          </ac:spMkLst>
        </pc:spChg>
        <pc:picChg chg="del">
          <ac:chgData name="Alessandro Mauro Colelli" userId="72f669f848432c16" providerId="Windows Live" clId="Web-{7255B281-1B39-482C-9E39-5DDEF321AD8A}" dt="2018-12-17T12:06:20.508" v="18"/>
          <ac:picMkLst>
            <pc:docMk/>
            <pc:sldMk cId="2202605932" sldId="273"/>
            <ac:picMk id="3" creationId="{9F100666-20FF-42AD-BB8A-0023AC2AD9E5}"/>
          </ac:picMkLst>
        </pc:picChg>
        <pc:picChg chg="add mod">
          <ac:chgData name="Alessandro Mauro Colelli" userId="72f669f848432c16" providerId="Windows Live" clId="Web-{7255B281-1B39-482C-9E39-5DDEF321AD8A}" dt="2018-12-17T12:07:37.023" v="22" actId="1076"/>
          <ac:picMkLst>
            <pc:docMk/>
            <pc:sldMk cId="2202605932" sldId="273"/>
            <ac:picMk id="7" creationId="{0FBFD1AB-27A1-4CCF-9991-B896F204B8CF}"/>
          </ac:picMkLst>
        </pc:picChg>
        <pc:picChg chg="del">
          <ac:chgData name="Alessandro Mauro Colelli" userId="72f669f848432c16" providerId="Windows Live" clId="Web-{7255B281-1B39-482C-9E39-5DDEF321AD8A}" dt="2018-12-17T12:06:18.914" v="17"/>
          <ac:picMkLst>
            <pc:docMk/>
            <pc:sldMk cId="2202605932" sldId="273"/>
            <ac:picMk id="10" creationId="{F18595DA-30AF-42AD-BCCB-2C3A109F9E21}"/>
          </ac:picMkLst>
        </pc:picChg>
        <pc:picChg chg="del mod modCrop">
          <ac:chgData name="Alessandro Mauro Colelli" userId="72f669f848432c16" providerId="Windows Live" clId="Web-{7255B281-1B39-482C-9E39-5DDEF321AD8A}" dt="2018-12-17T12:09:37.992" v="32"/>
          <ac:picMkLst>
            <pc:docMk/>
            <pc:sldMk cId="2202605932" sldId="273"/>
            <ac:picMk id="11" creationId="{807ED5DF-1C44-423B-AF3D-0ECAABF26F4C}"/>
          </ac:picMkLst>
        </pc:picChg>
        <pc:picChg chg="add mod">
          <ac:chgData name="Alessandro Mauro Colelli" userId="72f669f848432c16" providerId="Windows Live" clId="Web-{7255B281-1B39-482C-9E39-5DDEF321AD8A}" dt="2018-12-17T12:06:10.555" v="15" actId="1076"/>
          <ac:picMkLst>
            <pc:docMk/>
            <pc:sldMk cId="2202605932" sldId="273"/>
            <ac:picMk id="13" creationId="{A5F9BCC6-CC9F-45EC-BF17-075022FF1580}"/>
          </ac:picMkLst>
        </pc:picChg>
        <pc:picChg chg="del">
          <ac:chgData name="Alessandro Mauro Colelli" userId="72f669f848432c16" providerId="Windows Live" clId="Web-{7255B281-1B39-482C-9E39-5DDEF321AD8A}" dt="2018-12-17T12:10:16.743" v="37"/>
          <ac:picMkLst>
            <pc:docMk/>
            <pc:sldMk cId="2202605932" sldId="273"/>
            <ac:picMk id="14" creationId="{2B1650DC-622B-4178-A862-92659315874B}"/>
          </ac:picMkLst>
        </pc:picChg>
        <pc:picChg chg="del">
          <ac:chgData name="Alessandro Mauro Colelli" userId="72f669f848432c16" providerId="Windows Live" clId="Web-{7255B281-1B39-482C-9E39-5DDEF321AD8A}" dt="2018-12-17T12:06:05.320" v="12"/>
          <ac:picMkLst>
            <pc:docMk/>
            <pc:sldMk cId="2202605932" sldId="273"/>
            <ac:picMk id="15" creationId="{45B69AB3-F151-47BD-A8A6-1ECB2FA602F3}"/>
          </ac:picMkLst>
        </pc:picChg>
        <pc:picChg chg="add mod">
          <ac:chgData name="Alessandro Mauro Colelli" userId="72f669f848432c16" providerId="Windows Live" clId="Web-{7255B281-1B39-482C-9E39-5DDEF321AD8A}" dt="2018-12-17T12:06:24.914" v="19" actId="1076"/>
          <ac:picMkLst>
            <pc:docMk/>
            <pc:sldMk cId="2202605932" sldId="273"/>
            <ac:picMk id="17" creationId="{EDEDB915-C5CF-4847-A58E-61E528B3106D}"/>
          </ac:picMkLst>
        </pc:picChg>
        <pc:picChg chg="add mod">
          <ac:chgData name="Alessandro Mauro Colelli" userId="72f669f848432c16" providerId="Windows Live" clId="Web-{7255B281-1B39-482C-9E39-5DDEF321AD8A}" dt="2018-12-17T12:10:33.368" v="47" actId="1076"/>
          <ac:picMkLst>
            <pc:docMk/>
            <pc:sldMk cId="2202605932" sldId="273"/>
            <ac:picMk id="19" creationId="{CAC3D319-2C88-425A-9436-AA312AB3CE98}"/>
          </ac:picMkLst>
        </pc:picChg>
        <pc:picChg chg="add mod">
          <ac:chgData name="Alessandro Mauro Colelli" userId="72f669f848432c16" providerId="Windows Live" clId="Web-{7255B281-1B39-482C-9E39-5DDEF321AD8A}" dt="2018-12-17T12:10:31.196" v="46" actId="1076"/>
          <ac:picMkLst>
            <pc:docMk/>
            <pc:sldMk cId="2202605932" sldId="273"/>
            <ac:picMk id="21" creationId="{FF490DA7-1D15-4E65-9C18-7247B99C0D23}"/>
          </ac:picMkLst>
        </pc:picChg>
        <pc:picChg chg="add mod">
          <ac:chgData name="Alessandro Mauro Colelli" userId="72f669f848432c16" providerId="Windows Live" clId="Web-{7255B281-1B39-482C-9E39-5DDEF321AD8A}" dt="2018-12-17T12:10:21.039" v="41" actId="14100"/>
          <ac:picMkLst>
            <pc:docMk/>
            <pc:sldMk cId="2202605932" sldId="273"/>
            <ac:picMk id="23" creationId="{275184DE-94C6-4F74-8ADF-0AF76319A411}"/>
          </ac:picMkLst>
        </pc:picChg>
        <pc:picChg chg="add mod modCrop">
          <ac:chgData name="Alessandro Mauro Colelli" userId="72f669f848432c16" providerId="Windows Live" clId="Web-{7255B281-1B39-482C-9E39-5DDEF321AD8A}" dt="2018-12-17T12:11:13.008" v="59" actId="14100"/>
          <ac:picMkLst>
            <pc:docMk/>
            <pc:sldMk cId="2202605932" sldId="273"/>
            <ac:picMk id="25" creationId="{8992E27B-65D8-4CBF-9A66-098FB639CB84}"/>
          </ac:picMkLst>
        </pc:picChg>
        <pc:picChg chg="del">
          <ac:chgData name="Alessandro Mauro Colelli" userId="72f669f848432c16" providerId="Windows Live" clId="Web-{7255B281-1B39-482C-9E39-5DDEF321AD8A}" dt="2018-12-17T12:10:25.727" v="43"/>
          <ac:picMkLst>
            <pc:docMk/>
            <pc:sldMk cId="2202605932" sldId="273"/>
            <ac:picMk id="35" creationId="{8BE6EE4C-15DB-4F44-8A96-98DABE76C970}"/>
          </ac:picMkLst>
        </pc:picChg>
        <pc:picChg chg="del">
          <ac:chgData name="Alessandro Mauro Colelli" userId="72f669f848432c16" providerId="Windows Live" clId="Web-{7255B281-1B39-482C-9E39-5DDEF321AD8A}" dt="2018-12-17T12:10:25.024" v="42"/>
          <ac:picMkLst>
            <pc:docMk/>
            <pc:sldMk cId="2202605932" sldId="273"/>
            <ac:picMk id="37" creationId="{925E8F69-AAD3-4793-A572-B16A0CECBD9A}"/>
          </ac:picMkLst>
        </pc:picChg>
      </pc:sldChg>
      <pc:sldChg chg="modSp">
        <pc:chgData name="Alessandro Mauro Colelli" userId="72f669f848432c16" providerId="Windows Live" clId="Web-{7255B281-1B39-482C-9E39-5DDEF321AD8A}" dt="2018-12-17T12:15:38.821" v="63" actId="1076"/>
        <pc:sldMkLst>
          <pc:docMk/>
          <pc:sldMk cId="2717692830" sldId="292"/>
        </pc:sldMkLst>
        <pc:picChg chg="mod">
          <ac:chgData name="Alessandro Mauro Colelli" userId="72f669f848432c16" providerId="Windows Live" clId="Web-{7255B281-1B39-482C-9E39-5DDEF321AD8A}" dt="2018-12-17T12:15:38.821" v="63" actId="1076"/>
          <ac:picMkLst>
            <pc:docMk/>
            <pc:sldMk cId="2717692830" sldId="292"/>
            <ac:picMk id="11" creationId="{DD05ACDB-D5DD-4C4C-917C-2D5F506350F2}"/>
          </ac:picMkLst>
        </pc:picChg>
        <pc:picChg chg="mod">
          <ac:chgData name="Alessandro Mauro Colelli" userId="72f669f848432c16" providerId="Windows Live" clId="Web-{7255B281-1B39-482C-9E39-5DDEF321AD8A}" dt="2018-12-17T12:15:36.759" v="62" actId="1076"/>
          <ac:picMkLst>
            <pc:docMk/>
            <pc:sldMk cId="2717692830" sldId="292"/>
            <ac:picMk id="12" creationId="{13B3BE4F-8F72-4DE9-8AC7-7C0AFCD917E4}"/>
          </ac:picMkLst>
        </pc:picChg>
      </pc:sldChg>
      <pc:sldChg chg="modSp">
        <pc:chgData name="Alessandro Mauro Colelli" userId="72f669f848432c16" providerId="Windows Live" clId="Web-{7255B281-1B39-482C-9E39-5DDEF321AD8A}" dt="2018-12-17T11:52:49.381" v="3" actId="14100"/>
        <pc:sldMkLst>
          <pc:docMk/>
          <pc:sldMk cId="2755603837" sldId="294"/>
        </pc:sldMkLst>
        <pc:spChg chg="mod">
          <ac:chgData name="Alessandro Mauro Colelli" userId="72f669f848432c16" providerId="Windows Live" clId="Web-{7255B281-1B39-482C-9E39-5DDEF321AD8A}" dt="2018-12-17T11:52:49.381" v="3" actId="14100"/>
          <ac:spMkLst>
            <pc:docMk/>
            <pc:sldMk cId="2755603837" sldId="294"/>
            <ac:spMk id="2" creationId="{D2A66BDB-5C9C-4DFD-B70C-12B15D25849A}"/>
          </ac:spMkLst>
        </pc:spChg>
      </pc:sldChg>
    </pc:docChg>
  </pc:docChgLst>
  <pc:docChgLst>
    <pc:chgData name="Wasiq Rumaney" userId="b8cb86bc6396b617" providerId="Windows Live" clId="Web-{868BECCC-4D70-46B5-859D-1F68270C28CD}"/>
    <pc:docChg chg="modSld">
      <pc:chgData name="Wasiq Rumaney" userId="b8cb86bc6396b617" providerId="Windows Live" clId="Web-{868BECCC-4D70-46B5-859D-1F68270C28CD}" dt="2018-12-12T15:02:13.121" v="21" actId="20577"/>
      <pc:docMkLst>
        <pc:docMk/>
      </pc:docMkLst>
      <pc:sldChg chg="modSp">
        <pc:chgData name="Wasiq Rumaney" userId="b8cb86bc6396b617" providerId="Windows Live" clId="Web-{868BECCC-4D70-46B5-859D-1F68270C28CD}" dt="2018-12-12T15:02:13.121" v="21" actId="20577"/>
        <pc:sldMkLst>
          <pc:docMk/>
          <pc:sldMk cId="2354963942" sldId="256"/>
        </pc:sldMkLst>
        <pc:spChg chg="mod">
          <ac:chgData name="Wasiq Rumaney" userId="b8cb86bc6396b617" providerId="Windows Live" clId="Web-{868BECCC-4D70-46B5-859D-1F68270C28CD}" dt="2018-12-12T15:02:13.121" v="21" actId="20577"/>
          <ac:spMkLst>
            <pc:docMk/>
            <pc:sldMk cId="2354963942" sldId="256"/>
            <ac:spMk id="2" creationId="{00000000-0000-0000-0000-000000000000}"/>
          </ac:spMkLst>
        </pc:spChg>
        <pc:spChg chg="mod">
          <ac:chgData name="Wasiq Rumaney" userId="b8cb86bc6396b617" providerId="Windows Live" clId="Web-{868BECCC-4D70-46B5-859D-1F68270C28CD}" dt="2018-12-12T14:42:34.947" v="12" actId="20577"/>
          <ac:spMkLst>
            <pc:docMk/>
            <pc:sldMk cId="2354963942" sldId="256"/>
            <ac:spMk id="4" creationId="{2D2143CA-2DAC-1B46-9DE9-4705D836F8CD}"/>
          </ac:spMkLst>
        </pc:spChg>
      </pc:sldChg>
    </pc:docChg>
  </pc:docChgLst>
  <pc:docChgLst>
    <pc:chgData name="Alessandro Mauro Colelli" userId="72f669f848432c16" providerId="Windows Live" clId="Web-{D797A5CA-0678-487B-8A9B-3FD2B871D0F1}"/>
    <pc:docChg chg="modSld">
      <pc:chgData name="Alessandro Mauro Colelli" userId="72f669f848432c16" providerId="Windows Live" clId="Web-{D797A5CA-0678-487B-8A9B-3FD2B871D0F1}" dt="2018-12-13T22:38:38.274" v="108" actId="14100"/>
      <pc:docMkLst>
        <pc:docMk/>
      </pc:docMkLst>
      <pc:sldChg chg="modSp">
        <pc:chgData name="Alessandro Mauro Colelli" userId="72f669f848432c16" providerId="Windows Live" clId="Web-{D797A5CA-0678-487B-8A9B-3FD2B871D0F1}" dt="2018-12-13T22:25:32.357" v="0" actId="1076"/>
        <pc:sldMkLst>
          <pc:docMk/>
          <pc:sldMk cId="2354963942" sldId="256"/>
        </pc:sldMkLst>
        <pc:spChg chg="mod">
          <ac:chgData name="Alessandro Mauro Colelli" userId="72f669f848432c16" providerId="Windows Live" clId="Web-{D797A5CA-0678-487B-8A9B-3FD2B871D0F1}" dt="2018-12-13T22:25:32.357" v="0" actId="1076"/>
          <ac:spMkLst>
            <pc:docMk/>
            <pc:sldMk cId="2354963942" sldId="256"/>
            <ac:spMk id="4" creationId="{2D2143CA-2DAC-1B46-9DE9-4705D836F8CD}"/>
          </ac:spMkLst>
        </pc:spChg>
      </pc:sldChg>
      <pc:sldChg chg="modSp">
        <pc:chgData name="Alessandro Mauro Colelli" userId="72f669f848432c16" providerId="Windows Live" clId="Web-{D797A5CA-0678-487B-8A9B-3FD2B871D0F1}" dt="2018-12-13T22:26:14.749" v="2" actId="1076"/>
        <pc:sldMkLst>
          <pc:docMk/>
          <pc:sldMk cId="2193771153" sldId="257"/>
        </pc:sldMkLst>
        <pc:spChg chg="mod">
          <ac:chgData name="Alessandro Mauro Colelli" userId="72f669f848432c16" providerId="Windows Live" clId="Web-{D797A5CA-0678-487B-8A9B-3FD2B871D0F1}" dt="2018-12-13T22:26:14.749" v="2" actId="1076"/>
          <ac:spMkLst>
            <pc:docMk/>
            <pc:sldMk cId="2193771153" sldId="257"/>
            <ac:spMk id="8" creationId="{00000000-0000-0000-0000-000000000000}"/>
          </ac:spMkLst>
        </pc:spChg>
      </pc:sldChg>
      <pc:sldChg chg="addSp modSp">
        <pc:chgData name="Alessandro Mauro Colelli" userId="72f669f848432c16" providerId="Windows Live" clId="Web-{D797A5CA-0678-487B-8A9B-3FD2B871D0F1}" dt="2018-12-13T22:38:38.274" v="108" actId="14100"/>
        <pc:sldMkLst>
          <pc:docMk/>
          <pc:sldMk cId="3296571663" sldId="260"/>
        </pc:sldMkLst>
        <pc:spChg chg="add mod">
          <ac:chgData name="Alessandro Mauro Colelli" userId="72f669f848432c16" providerId="Windows Live" clId="Web-{D797A5CA-0678-487B-8A9B-3FD2B871D0F1}" dt="2018-12-13T22:35:16.771" v="106" actId="20577"/>
          <ac:spMkLst>
            <pc:docMk/>
            <pc:sldMk cId="3296571663" sldId="260"/>
            <ac:spMk id="3" creationId="{28326087-D112-4C41-8EF9-26C816E83367}"/>
          </ac:spMkLst>
        </pc:spChg>
        <pc:spChg chg="mod">
          <ac:chgData name="Alessandro Mauro Colelli" userId="72f669f848432c16" providerId="Windows Live" clId="Web-{D797A5CA-0678-487B-8A9B-3FD2B871D0F1}" dt="2018-12-13T22:34:03.395" v="85" actId="20577"/>
          <ac:spMkLst>
            <pc:docMk/>
            <pc:sldMk cId="3296571663" sldId="260"/>
            <ac:spMk id="10" creationId="{B1CCCA86-701C-4C37-824A-24262C770591}"/>
          </ac:spMkLst>
        </pc:spChg>
        <pc:picChg chg="add mod">
          <ac:chgData name="Alessandro Mauro Colelli" userId="72f669f848432c16" providerId="Windows Live" clId="Web-{D797A5CA-0678-487B-8A9B-3FD2B871D0F1}" dt="2018-12-13T22:38:38.274" v="108" actId="14100"/>
          <ac:picMkLst>
            <pc:docMk/>
            <pc:sldMk cId="3296571663" sldId="260"/>
            <ac:picMk id="7" creationId="{C7B7230B-B0E2-4DF3-8AA6-C0F68EB35628}"/>
          </ac:picMkLst>
        </pc:picChg>
        <pc:picChg chg="mod">
          <ac:chgData name="Alessandro Mauro Colelli" userId="72f669f848432c16" providerId="Windows Live" clId="Web-{D797A5CA-0678-487B-8A9B-3FD2B871D0F1}" dt="2018-12-13T22:32:06.441" v="35" actId="1076"/>
          <ac:picMkLst>
            <pc:docMk/>
            <pc:sldMk cId="3296571663" sldId="260"/>
            <ac:picMk id="11" creationId="{AC4C4AA3-6424-4C8D-B99C-2DA1D5284EB5}"/>
          </ac:picMkLst>
        </pc:picChg>
      </pc:sldChg>
    </pc:docChg>
  </pc:docChgLst>
  <pc:docChgLst>
    <pc:chgData name="Wasiq Rumaney" userId="b8cb86bc6396b617" providerId="Windows Live" clId="Web-{7F915281-472A-4077-A1C9-29DC62169841}"/>
    <pc:docChg chg="modSld sldOrd">
      <pc:chgData name="Wasiq Rumaney" userId="b8cb86bc6396b617" providerId="Windows Live" clId="Web-{7F915281-472A-4077-A1C9-29DC62169841}" dt="2018-12-15T14:06:47.894" v="72" actId="1076"/>
      <pc:docMkLst>
        <pc:docMk/>
      </pc:docMkLst>
      <pc:sldChg chg="addSp delSp modSp ord">
        <pc:chgData name="Wasiq Rumaney" userId="b8cb86bc6396b617" providerId="Windows Live" clId="Web-{7F915281-472A-4077-A1C9-29DC62169841}" dt="2018-12-15T14:06:47.894" v="72" actId="1076"/>
        <pc:sldMkLst>
          <pc:docMk/>
          <pc:sldMk cId="1851915412" sldId="283"/>
        </pc:sldMkLst>
        <pc:spChg chg="del">
          <ac:chgData name="Wasiq Rumaney" userId="b8cb86bc6396b617" providerId="Windows Live" clId="Web-{7F915281-472A-4077-A1C9-29DC62169841}" dt="2018-12-15T13:52:18.641" v="0"/>
          <ac:spMkLst>
            <pc:docMk/>
            <pc:sldMk cId="1851915412" sldId="283"/>
            <ac:spMk id="3" creationId="{7661BC28-F832-8B4B-8227-DE3D8BB0FABC}"/>
          </ac:spMkLst>
        </pc:spChg>
        <pc:spChg chg="del">
          <ac:chgData name="Wasiq Rumaney" userId="b8cb86bc6396b617" providerId="Windows Live" clId="Web-{7F915281-472A-4077-A1C9-29DC62169841}" dt="2018-12-15T13:59:05.799" v="4"/>
          <ac:spMkLst>
            <pc:docMk/>
            <pc:sldMk cId="1851915412" sldId="283"/>
            <ac:spMk id="4" creationId="{0CFCDA8D-51F0-F146-BFC6-9AED8F332EB6}"/>
          </ac:spMkLst>
        </pc:spChg>
        <pc:spChg chg="add mod">
          <ac:chgData name="Wasiq Rumaney" userId="b8cb86bc6396b617" providerId="Windows Live" clId="Web-{7F915281-472A-4077-A1C9-29DC62169841}" dt="2018-12-15T14:06:21.362" v="68" actId="14100"/>
          <ac:spMkLst>
            <pc:docMk/>
            <pc:sldMk cId="1851915412" sldId="283"/>
            <ac:spMk id="12" creationId="{8BE6434B-0C6B-4C82-8491-9C1C8F7E54A1}"/>
          </ac:spMkLst>
        </pc:spChg>
        <pc:spChg chg="add del">
          <ac:chgData name="Wasiq Rumaney" userId="b8cb86bc6396b617" providerId="Windows Live" clId="Web-{7F915281-472A-4077-A1C9-29DC62169841}" dt="2018-12-15T14:05:17.518" v="21"/>
          <ac:spMkLst>
            <pc:docMk/>
            <pc:sldMk cId="1851915412" sldId="283"/>
            <ac:spMk id="13" creationId="{5629F714-50D6-40AC-B196-8415BF36A019}"/>
          </ac:spMkLst>
        </pc:spChg>
        <pc:spChg chg="add del mod">
          <ac:chgData name="Wasiq Rumaney" userId="b8cb86bc6396b617" providerId="Windows Live" clId="Web-{7F915281-472A-4077-A1C9-29DC62169841}" dt="2018-12-15T14:05:14.315" v="20"/>
          <ac:spMkLst>
            <pc:docMk/>
            <pc:sldMk cId="1851915412" sldId="283"/>
            <ac:spMk id="14" creationId="{2EFE16C9-29B8-4120-AEE7-438486E590EE}"/>
          </ac:spMkLst>
        </pc:spChg>
        <pc:spChg chg="add del mod">
          <ac:chgData name="Wasiq Rumaney" userId="b8cb86bc6396b617" providerId="Windows Live" clId="Web-{7F915281-472A-4077-A1C9-29DC62169841}" dt="2018-12-15T14:05:08.862" v="17"/>
          <ac:spMkLst>
            <pc:docMk/>
            <pc:sldMk cId="1851915412" sldId="283"/>
            <ac:spMk id="15" creationId="{A48C220B-A555-4F87-AF67-71B6C0FFBB75}"/>
          </ac:spMkLst>
        </pc:spChg>
        <pc:spChg chg="add mod">
          <ac:chgData name="Wasiq Rumaney" userId="b8cb86bc6396b617" providerId="Windows Live" clId="Web-{7F915281-472A-4077-A1C9-29DC62169841}" dt="2018-12-15T14:06:47.894" v="72" actId="1076"/>
          <ac:spMkLst>
            <pc:docMk/>
            <pc:sldMk cId="1851915412" sldId="283"/>
            <ac:spMk id="16" creationId="{1552F3C3-AF27-4B61-973D-35CC43E9242F}"/>
          </ac:spMkLst>
        </pc:spChg>
        <pc:picChg chg="add mod ord">
          <ac:chgData name="Wasiq Rumaney" userId="b8cb86bc6396b617" providerId="Windows Live" clId="Web-{7F915281-472A-4077-A1C9-29DC62169841}" dt="2018-12-15T13:59:16.330" v="6" actId="14100"/>
          <ac:picMkLst>
            <pc:docMk/>
            <pc:sldMk cId="1851915412" sldId="283"/>
            <ac:picMk id="8" creationId="{9545F9FE-72B4-4CA3-8A5F-5ACCFE0E21AA}"/>
          </ac:picMkLst>
        </pc:picChg>
        <pc:picChg chg="add mod ord">
          <ac:chgData name="Wasiq Rumaney" userId="b8cb86bc6396b617" providerId="Windows Live" clId="Web-{7F915281-472A-4077-A1C9-29DC62169841}" dt="2018-12-15T13:59:26.486" v="9" actId="1076"/>
          <ac:picMkLst>
            <pc:docMk/>
            <pc:sldMk cId="1851915412" sldId="283"/>
            <ac:picMk id="10" creationId="{729AEB58-27A2-4196-8E6A-BDE8062DADF3}"/>
          </ac:picMkLst>
        </pc:picChg>
      </pc:sldChg>
    </pc:docChg>
  </pc:docChgLst>
  <pc:docChgLst>
    <pc:chgData name="Alessandro Mauro Colelli" userId="72f669f848432c16" providerId="Windows Live" clId="Web-{99ABED3E-539E-4C0F-8D48-778C8130CB35}"/>
    <pc:docChg chg="modSld">
      <pc:chgData name="Alessandro Mauro Colelli" userId="72f669f848432c16" providerId="Windows Live" clId="Web-{99ABED3E-539E-4C0F-8D48-778C8130CB35}" dt="2018-12-17T09:45:29.615" v="17" actId="20577"/>
      <pc:docMkLst>
        <pc:docMk/>
      </pc:docMkLst>
      <pc:sldChg chg="modSp">
        <pc:chgData name="Alessandro Mauro Colelli" userId="72f669f848432c16" providerId="Windows Live" clId="Web-{99ABED3E-539E-4C0F-8D48-778C8130CB35}" dt="2018-12-17T09:45:29.615" v="16" actId="20577"/>
        <pc:sldMkLst>
          <pc:docMk/>
          <pc:sldMk cId="2354963942" sldId="256"/>
        </pc:sldMkLst>
        <pc:spChg chg="mod">
          <ac:chgData name="Alessandro Mauro Colelli" userId="72f669f848432c16" providerId="Windows Live" clId="Web-{99ABED3E-539E-4C0F-8D48-778C8130CB35}" dt="2018-12-17T09:45:29.615" v="16" actId="20577"/>
          <ac:spMkLst>
            <pc:docMk/>
            <pc:sldMk cId="2354963942" sldId="256"/>
            <ac:spMk id="4" creationId="{2D2143CA-2DAC-1B46-9DE9-4705D836F8C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6937D-10D5-9A4E-8AE5-3BD40A349CB2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F51CD-B87E-504E-9940-0A8EC0898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560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0FCC8-D1FC-D145-A009-25D2FF8D2EB2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46913-DBF3-5540-BABC-D9F21B354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46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2 - </a:t>
            </a:r>
            <a:r>
              <a:rPr lang="en-US"/>
              <a:t>mainly due to the vagueness of the symptoms associated with the fracture’s incidence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On one side:</a:t>
            </a:r>
            <a:endParaRPr lang="en-US"/>
          </a:p>
          <a:p>
            <a:pPr marL="342900" indent="-342900">
              <a:buAutoNum type="romanUcPeriod"/>
            </a:pPr>
            <a:r>
              <a:rPr lang="en-US" b="1"/>
              <a:t>D</a:t>
            </a:r>
            <a:r>
              <a:rPr lang="en-US"/>
              <a:t> tries to maximize the probability that any real data point is classified as belonging to the dataset.</a:t>
            </a:r>
          </a:p>
          <a:p>
            <a:pPr marL="342900" indent="-342900">
              <a:buAutoNum type="romanUcPeriod"/>
            </a:pPr>
            <a:r>
              <a:rPr lang="en-US"/>
              <a:t>At the same time it minimizes the probability that any fake data point is classified as belonging to the real data set.</a:t>
            </a:r>
          </a:p>
          <a:p>
            <a:endParaRPr lang="en-US"/>
          </a:p>
          <a:p>
            <a:r>
              <a:rPr lang="en-US" b="1"/>
              <a:t>On the other side:</a:t>
            </a:r>
            <a:endParaRPr lang="en-US"/>
          </a:p>
          <a:p>
            <a:pPr marL="342900" indent="-342900">
              <a:buAutoNum type="romanUcPeriod"/>
            </a:pPr>
            <a:r>
              <a:rPr lang="en-US" b="1"/>
              <a:t>G</a:t>
            </a:r>
            <a:r>
              <a:rPr lang="en-US"/>
              <a:t> tries to maximize the probability that the samples it generates is classified as belonging to the dataset.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9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Optimal discriminator produces good information for the generator to improve. But if the generator is not doing a good job yet, the gradient for the generator diminishes and the generator learns nothing (the same conclusion we just explain).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1- original Generator loss function in vanilla gan </a:t>
            </a:r>
          </a:p>
          <a:p>
            <a:r>
              <a:rPr lang="en-US">
                <a:cs typeface="Calibri"/>
              </a:rPr>
              <a:t>2- modified generator loss in vanilla gan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08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5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7" name="Picture 518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34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358775" y="1827213"/>
            <a:ext cx="8424863" cy="12954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5135" name="Rectangle 1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58775" y="1143000"/>
            <a:ext cx="8424863" cy="6858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Computer Aided Medical Procedures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07090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28875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8613" y="914400"/>
            <a:ext cx="2105025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775" y="914400"/>
            <a:ext cx="6167438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15330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2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Rectangle 15"/>
          <p:cNvSpPr>
            <a:spLocks noGrp="1" noChangeArrowheads="1"/>
          </p:cNvSpPr>
          <p:nvPr>
            <p:ph type="subTitle" idx="12" hasCustomPrompt="1"/>
          </p:nvPr>
        </p:nvSpPr>
        <p:spPr>
          <a:xfrm>
            <a:off x="358775" y="1143000"/>
            <a:ext cx="8424863" cy="6858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Computer Aided Medical Procedures</a:t>
            </a:r>
            <a:endParaRPr lang="de-DE" noProof="0"/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358775" y="1828800"/>
            <a:ext cx="8424863" cy="12954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83813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828800"/>
            <a:ext cx="4135438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828800"/>
            <a:ext cx="4137025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366523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62165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354950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439376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66952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21942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228600"/>
            <a:ext cx="84042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5" y="1066800"/>
            <a:ext cx="842486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333333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333333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rgbClr val="333333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333333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74.png"/><Relationship Id="rId9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1060" y="1827213"/>
            <a:ext cx="6412578" cy="1295400"/>
          </a:xfrm>
        </p:spPr>
        <p:txBody>
          <a:bodyPr/>
          <a:lstStyle/>
          <a:p>
            <a:r>
              <a:rPr lang="en" b="0"/>
              <a:t>Generative Modelling and Feature Interpretation using VAEs and GANs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1060" y="1143000"/>
            <a:ext cx="6412578" cy="685800"/>
          </a:xfrm>
        </p:spPr>
        <p:txBody>
          <a:bodyPr/>
          <a:lstStyle/>
          <a:p>
            <a:r>
              <a:rPr lang="en-US"/>
              <a:t>Machine Learning in Medical Imaging – Team 5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143CA-2DAC-1B46-9DE9-4705D836F8CD}"/>
              </a:ext>
            </a:extLst>
          </p:cNvPr>
          <p:cNvSpPr txBox="1"/>
          <p:nvPr/>
        </p:nvSpPr>
        <p:spPr>
          <a:xfrm>
            <a:off x="808420" y="4104084"/>
            <a:ext cx="4393975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>
                <a:solidFill>
                  <a:schemeClr val="bg1"/>
                </a:solidFill>
              </a:rPr>
              <a:t>Tutor: </a:t>
            </a:r>
            <a:r>
              <a:rPr lang="de-DE" err="1">
                <a:solidFill>
                  <a:schemeClr val="bg1"/>
                </a:solidFill>
              </a:rPr>
              <a:t>Anjany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Sekuboyina</a:t>
            </a:r>
          </a:p>
          <a:p>
            <a:r>
              <a:rPr lang="de-DE" err="1">
                <a:solidFill>
                  <a:schemeClr val="bg1"/>
                </a:solidFill>
              </a:rPr>
              <a:t>Team:s</a:t>
            </a:r>
          </a:p>
          <a:p>
            <a:r>
              <a:rPr lang="de-DE" err="1">
                <a:solidFill>
                  <a:schemeClr val="bg1"/>
                </a:solidFill>
              </a:rPr>
              <a:t>Abdelrahman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Elskhawy</a:t>
            </a:r>
          </a:p>
          <a:p>
            <a:r>
              <a:rPr lang="de-DE">
                <a:solidFill>
                  <a:schemeClr val="bg1"/>
                </a:solidFill>
              </a:rPr>
              <a:t>Alessandro Mauro </a:t>
            </a:r>
            <a:r>
              <a:rPr lang="de-DE" err="1">
                <a:solidFill>
                  <a:schemeClr val="bg1"/>
                </a:solidFill>
              </a:rPr>
              <a:t>Colelli</a:t>
            </a:r>
          </a:p>
          <a:p>
            <a:r>
              <a:rPr lang="de-DE" err="1">
                <a:solidFill>
                  <a:schemeClr val="bg1"/>
                </a:solidFill>
              </a:rPr>
              <a:t>Sweety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Mohanty</a:t>
            </a:r>
            <a:endParaRPr lang="de-DE">
              <a:solidFill>
                <a:schemeClr val="bg1"/>
              </a:solidFill>
            </a:endParaRPr>
          </a:p>
          <a:p>
            <a:r>
              <a:rPr lang="de-DE" err="1">
                <a:solidFill>
                  <a:schemeClr val="bg1"/>
                </a:solidFill>
              </a:rPr>
              <a:t>Wasiq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Rumaney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963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9F7321B-B420-4012-8E2F-89F177069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96" y="2609050"/>
            <a:ext cx="4234946" cy="3487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66BDB-5C9C-4DFD-B70C-12B15D258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VAE – 3D-MNIST 16x16x16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5E20A-9493-480D-9E74-FE77EBC18D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F7911-C511-4340-88FB-682F298CC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6BF02-BD50-4DBA-8955-EA4723EDE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33B5D0-C7F6-4B6F-80DF-847341EE4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980" y="910786"/>
            <a:ext cx="8022297" cy="1702017"/>
          </a:xfrm>
        </p:spPr>
        <p:txBody>
          <a:bodyPr/>
          <a:lstStyle/>
          <a:p>
            <a:r>
              <a:rPr lang="en-US"/>
              <a:t>Results from training 200 epoch with Z_DIMS=20</a:t>
            </a:r>
          </a:p>
          <a:p>
            <a:r>
              <a:rPr lang="en-US"/>
              <a:t>Adam (default), LR=1e-3</a:t>
            </a:r>
          </a:p>
          <a:p>
            <a:r>
              <a:rPr lang="en-US"/>
              <a:t>Reconstruction Loss = Binary Cross Entropy</a:t>
            </a:r>
          </a:p>
          <a:p>
            <a:r>
              <a:rPr lang="en-US"/>
              <a:t>KL distance: beta=1/(16*16*16)</a:t>
            </a:r>
          </a:p>
          <a:p>
            <a:endParaRPr lang="en-US"/>
          </a:p>
        </p:txBody>
      </p:sp>
      <p:pic>
        <p:nvPicPr>
          <p:cNvPr id="10" name="Picture 10" descr="A close up of a screen&#10;&#10;Description generated with very high confidence">
            <a:extLst>
              <a:ext uri="{FF2B5EF4-FFF2-40B4-BE49-F238E27FC236}">
                <a16:creationId xmlns:a16="http://schemas.microsoft.com/office/drawing/2014/main" id="{846AD061-6968-45A4-B1B6-A57A4A70E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761" y="-35245"/>
            <a:ext cx="3298940" cy="6415178"/>
          </a:xfrm>
          <a:prstGeom prst="rect">
            <a:avLst/>
          </a:prstGeom>
        </p:spPr>
      </p:pic>
      <p:pic>
        <p:nvPicPr>
          <p:cNvPr id="7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7E65EA80-DC00-40A2-963A-6ACCF540A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137" y="3756068"/>
            <a:ext cx="12954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43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6BDB-5C9C-4DFD-B70C-12B15D25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28600"/>
            <a:ext cx="8404225" cy="609600"/>
          </a:xfrm>
        </p:spPr>
        <p:txBody>
          <a:bodyPr/>
          <a:lstStyle/>
          <a:p>
            <a:r>
              <a:rPr lang="en-US"/>
              <a:t>VAE – Vertebrae 16x16x16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5E20A-9493-480D-9E74-FE77EBC18D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F7911-C511-4340-88FB-682F298CC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6BF02-BD50-4DBA-8955-EA4723EDE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33B5D0-C7F6-4B6F-80DF-847341EE4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980" y="910786"/>
            <a:ext cx="5414326" cy="1496684"/>
          </a:xfrm>
        </p:spPr>
        <p:txBody>
          <a:bodyPr/>
          <a:lstStyle/>
          <a:p>
            <a:r>
              <a:rPr lang="en-US"/>
              <a:t>50 epochs, Z_DIMS=20</a:t>
            </a:r>
          </a:p>
          <a:p>
            <a:r>
              <a:rPr lang="en-US"/>
              <a:t>Reconstruction Loss = Soft Dice Loss</a:t>
            </a:r>
          </a:p>
          <a:p>
            <a:r>
              <a:rPr lang="en-US"/>
              <a:t>KL distance: beta = 1/(16*16*16)</a:t>
            </a:r>
          </a:p>
          <a:p>
            <a:endParaRPr lang="en-US"/>
          </a:p>
        </p:txBody>
      </p:sp>
      <p:pic>
        <p:nvPicPr>
          <p:cNvPr id="9" name="Picture 9" descr="A picture containing screenshot, map&#10;&#10;Description generated with high confidence">
            <a:extLst>
              <a:ext uri="{FF2B5EF4-FFF2-40B4-BE49-F238E27FC236}">
                <a16:creationId xmlns:a16="http://schemas.microsoft.com/office/drawing/2014/main" id="{5ACBFC84-CD2E-4403-8FDC-FD8776D43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1" y="2407848"/>
            <a:ext cx="5542783" cy="2861411"/>
          </a:xfrm>
          <a:prstGeom prst="rect">
            <a:avLst/>
          </a:prstGeom>
        </p:spPr>
      </p:pic>
      <p:pic>
        <p:nvPicPr>
          <p:cNvPr id="11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538971FD-4AD7-47CB-90BC-D355D42B6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39" t="23875" r="35790" b="18789"/>
          <a:stretch/>
        </p:blipFill>
        <p:spPr>
          <a:xfrm>
            <a:off x="5794791" y="2632690"/>
            <a:ext cx="1464445" cy="1893686"/>
          </a:xfrm>
          <a:prstGeom prst="rect">
            <a:avLst/>
          </a:prstGeom>
        </p:spPr>
      </p:pic>
      <p:pic>
        <p:nvPicPr>
          <p:cNvPr id="13" name="Picture 13" descr="A close up of a map&#10;&#10;Description generated with high confidence">
            <a:extLst>
              <a:ext uri="{FF2B5EF4-FFF2-40B4-BE49-F238E27FC236}">
                <a16:creationId xmlns:a16="http://schemas.microsoft.com/office/drawing/2014/main" id="{C4330EC1-16D6-4CD3-853F-529C457956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10" t="18784" r="34951" b="17603"/>
          <a:stretch/>
        </p:blipFill>
        <p:spPr>
          <a:xfrm>
            <a:off x="7382814" y="2608948"/>
            <a:ext cx="1506673" cy="1943569"/>
          </a:xfrm>
          <a:prstGeom prst="rect">
            <a:avLst/>
          </a:prstGeom>
        </p:spPr>
      </p:pic>
      <p:pic>
        <p:nvPicPr>
          <p:cNvPr id="15" name="Picture 15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8E6CEC56-0A90-4492-BE8A-9CBEB2A32D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664" t="30322" r="39314" b="24516"/>
          <a:stretch/>
        </p:blipFill>
        <p:spPr>
          <a:xfrm>
            <a:off x="5943600" y="4536077"/>
            <a:ext cx="1315046" cy="1916557"/>
          </a:xfrm>
          <a:prstGeom prst="rect">
            <a:avLst/>
          </a:prstGeom>
        </p:spPr>
      </p:pic>
      <p:pic>
        <p:nvPicPr>
          <p:cNvPr id="19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7811824-3FDB-45E5-AD86-7685740359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635" t="38845" r="44700" b="33865"/>
          <a:stretch/>
        </p:blipFill>
        <p:spPr>
          <a:xfrm>
            <a:off x="5722244" y="511311"/>
            <a:ext cx="1436973" cy="1859683"/>
          </a:xfrm>
          <a:prstGeom prst="rect">
            <a:avLst/>
          </a:prstGeom>
        </p:spPr>
      </p:pic>
      <p:pic>
        <p:nvPicPr>
          <p:cNvPr id="21" name="Picture 21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49A4C674-16B4-4470-95BF-9E5077FEEF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403" t="33054" r="41918" b="29707"/>
          <a:stretch/>
        </p:blipFill>
        <p:spPr>
          <a:xfrm>
            <a:off x="7343105" y="481166"/>
            <a:ext cx="1414142" cy="1912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F663BAB-6133-4CC8-8E24-26A183B97215}"/>
              </a:ext>
            </a:extLst>
          </p:cNvPr>
          <p:cNvSpPr txBox="1"/>
          <p:nvPr/>
        </p:nvSpPr>
        <p:spPr>
          <a:xfrm>
            <a:off x="5722513" y="11483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Reconstructions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2678B7-82EF-4AD3-88EB-DC8E049C556B}"/>
              </a:ext>
            </a:extLst>
          </p:cNvPr>
          <p:cNvSpPr txBox="1"/>
          <p:nvPr/>
        </p:nvSpPr>
        <p:spPr>
          <a:xfrm>
            <a:off x="5722513" y="23686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Generations</a:t>
            </a:r>
          </a:p>
        </p:txBody>
      </p:sp>
    </p:spTree>
    <p:extLst>
      <p:ext uri="{BB962C8B-B14F-4D97-AF65-F5344CB8AC3E}">
        <p14:creationId xmlns:p14="http://schemas.microsoft.com/office/powerpoint/2010/main" val="59922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6BDB-5C9C-4DFD-B70C-12B15D25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81" y="62144"/>
            <a:ext cx="4443972" cy="609600"/>
          </a:xfrm>
        </p:spPr>
        <p:txBody>
          <a:bodyPr/>
          <a:lstStyle/>
          <a:p>
            <a:r>
              <a:rPr lang="en-US"/>
              <a:t>VAE – Vertebrae 32x32x32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5E20A-9493-480D-9E74-FE77EBC18D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F7911-C511-4340-88FB-682F298CC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6BF02-BD50-4DBA-8955-EA4723EDE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33B5D0-C7F6-4B6F-80DF-847341EE4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74" y="677748"/>
            <a:ext cx="4137172" cy="1496684"/>
          </a:xfrm>
        </p:spPr>
        <p:txBody>
          <a:bodyPr/>
          <a:lstStyle/>
          <a:p>
            <a:r>
              <a:rPr lang="en-US" sz="1600"/>
              <a:t>Architecture inspired by [4]</a:t>
            </a:r>
          </a:p>
          <a:p>
            <a:r>
              <a:rPr lang="en-US" sz="1600"/>
              <a:t>75 epoch, Z_DIMS=32, Adam, LR=1e-3</a:t>
            </a:r>
          </a:p>
          <a:p>
            <a:r>
              <a:rPr lang="en-US" sz="1600"/>
              <a:t>Reconstruction Loss = Soft Dice Loss</a:t>
            </a:r>
          </a:p>
          <a:p>
            <a:r>
              <a:rPr lang="en-US" sz="1600"/>
              <a:t>KL distance: beta = 1 / (32*32*32)</a:t>
            </a:r>
          </a:p>
          <a:p>
            <a:r>
              <a:rPr lang="en-US" sz="1600" err="1"/>
              <a:t>Kaiming</a:t>
            </a:r>
            <a:r>
              <a:rPr lang="en-US" sz="1600"/>
              <a:t> Uniform </a:t>
            </a:r>
            <a:r>
              <a:rPr lang="en-US" sz="1600" err="1"/>
              <a:t>init</a:t>
            </a:r>
          </a:p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663BAB-6133-4CC8-8E24-26A183B97215}"/>
              </a:ext>
            </a:extLst>
          </p:cNvPr>
          <p:cNvSpPr txBox="1"/>
          <p:nvPr/>
        </p:nvSpPr>
        <p:spPr>
          <a:xfrm>
            <a:off x="4814471" y="814074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Reconstructions</a:t>
            </a:r>
          </a:p>
          <a:p>
            <a:endParaRPr lang="en-US" sz="1200"/>
          </a:p>
          <a:p>
            <a:endParaRPr 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2678B7-82EF-4AD3-88EB-DC8E049C556B}"/>
              </a:ext>
            </a:extLst>
          </p:cNvPr>
          <p:cNvSpPr txBox="1"/>
          <p:nvPr/>
        </p:nvSpPr>
        <p:spPr>
          <a:xfrm>
            <a:off x="333811" y="4376490"/>
            <a:ext cx="27432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Generations</a:t>
            </a:r>
          </a:p>
        </p:txBody>
      </p:sp>
      <p:pic>
        <p:nvPicPr>
          <p:cNvPr id="10" name="Picture 11" descr="A close up of a screen&#10;&#10;Description generated with very high confidence">
            <a:extLst>
              <a:ext uri="{FF2B5EF4-FFF2-40B4-BE49-F238E27FC236}">
                <a16:creationId xmlns:a16="http://schemas.microsoft.com/office/drawing/2014/main" id="{CFC4EFBB-DA7E-435E-A235-164745EC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919" y="-61173"/>
            <a:ext cx="3161008" cy="6444566"/>
          </a:xfrm>
          <a:prstGeom prst="rect">
            <a:avLst/>
          </a:prstGeom>
        </p:spPr>
      </p:pic>
      <p:sp>
        <p:nvSpPr>
          <p:cNvPr id="14" name="CasellaDiTesto 9">
            <a:extLst>
              <a:ext uri="{FF2B5EF4-FFF2-40B4-BE49-F238E27FC236}">
                <a16:creationId xmlns:a16="http://schemas.microsoft.com/office/drawing/2014/main" id="{0D105783-90F6-48F2-9895-BBAA6AA89CB1}"/>
              </a:ext>
            </a:extLst>
          </p:cNvPr>
          <p:cNvSpPr txBox="1"/>
          <p:nvPr/>
        </p:nvSpPr>
        <p:spPr>
          <a:xfrm>
            <a:off x="996111" y="5871432"/>
            <a:ext cx="583032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b="1">
                <a:solidFill>
                  <a:srgbClr val="000000"/>
                </a:solidFill>
              </a:rPr>
              <a:t>[4] </a:t>
            </a:r>
            <a:r>
              <a:rPr lang="en-US" sz="1200" b="1">
                <a:solidFill>
                  <a:srgbClr val="000000"/>
                </a:solidFill>
              </a:rPr>
              <a:t>Learning Interpretable Anatomical Features Through Deep Generative Models: Application to Cardiac Remodeling</a:t>
            </a:r>
            <a:r>
              <a:rPr lang="it-IT" sz="1200" b="1">
                <a:solidFill>
                  <a:srgbClr val="000000"/>
                </a:solidFill>
              </a:rPr>
              <a:t> .</a:t>
            </a:r>
            <a:r>
              <a:rPr lang="it-IT" sz="1200">
                <a:solidFill>
                  <a:srgbClr val="000000"/>
                </a:solidFill>
              </a:rPr>
              <a:t>  Biffi et al.</a:t>
            </a:r>
            <a:r>
              <a:rPr lang="it-IT" sz="1200" b="1">
                <a:solidFill>
                  <a:srgbClr val="000000"/>
                </a:solidFill>
              </a:rPr>
              <a:t> </a:t>
            </a:r>
            <a:r>
              <a:rPr lang="it-IT" sz="1200">
                <a:solidFill>
                  <a:srgbClr val="000000"/>
                </a:solidFill>
              </a:rPr>
              <a:t>2018</a:t>
            </a:r>
            <a:endParaRPr lang="en-US"/>
          </a:p>
          <a:p>
            <a:endParaRPr lang="it-IT" sz="1000">
              <a:ea typeface="+mn-lt"/>
              <a:cs typeface="+mn-lt"/>
            </a:endParaRPr>
          </a:p>
        </p:txBody>
      </p:sp>
      <p:pic>
        <p:nvPicPr>
          <p:cNvPr id="3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98B3E55E-A769-4FC8-9086-353B8356B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47" t="30275" r="38431" b="23780"/>
          <a:stretch/>
        </p:blipFill>
        <p:spPr>
          <a:xfrm>
            <a:off x="4824010" y="1080386"/>
            <a:ext cx="1041916" cy="1321188"/>
          </a:xfrm>
          <a:prstGeom prst="rect">
            <a:avLst/>
          </a:prstGeom>
        </p:spPr>
      </p:pic>
      <p:pic>
        <p:nvPicPr>
          <p:cNvPr id="9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97D690EB-2653-418F-A823-5D4091CBE0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55" t="31707" r="39608" b="28049"/>
          <a:stretch/>
        </p:blipFill>
        <p:spPr>
          <a:xfrm>
            <a:off x="4816795" y="2400021"/>
            <a:ext cx="1060816" cy="1240786"/>
          </a:xfrm>
          <a:prstGeom prst="rect">
            <a:avLst/>
          </a:prstGeom>
        </p:spPr>
      </p:pic>
      <p:pic>
        <p:nvPicPr>
          <p:cNvPr id="12" name="Picture 12" descr="A close up of a map&#10;&#10;Description generated with high confidence">
            <a:extLst>
              <a:ext uri="{FF2B5EF4-FFF2-40B4-BE49-F238E27FC236}">
                <a16:creationId xmlns:a16="http://schemas.microsoft.com/office/drawing/2014/main" id="{EE4B436F-CE52-4247-95F5-61BDE72238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02" t="31267" r="43058" b="28049"/>
          <a:stretch/>
        </p:blipFill>
        <p:spPr>
          <a:xfrm>
            <a:off x="1160407" y="4644237"/>
            <a:ext cx="1032713" cy="1140885"/>
          </a:xfrm>
          <a:prstGeom prst="rect">
            <a:avLst/>
          </a:prstGeom>
        </p:spPr>
      </p:pic>
      <p:pic>
        <p:nvPicPr>
          <p:cNvPr id="15" name="Picture 15" descr="A close up of a map&#10;&#10;Description generated with high confidence">
            <a:extLst>
              <a:ext uri="{FF2B5EF4-FFF2-40B4-BE49-F238E27FC236}">
                <a16:creationId xmlns:a16="http://schemas.microsoft.com/office/drawing/2014/main" id="{1EB17C44-EFBC-4FDC-BBED-2576792131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078" t="32363" r="38824" b="29589"/>
          <a:stretch/>
        </p:blipFill>
        <p:spPr>
          <a:xfrm>
            <a:off x="3450097" y="4668213"/>
            <a:ext cx="1160714" cy="1121737"/>
          </a:xfrm>
          <a:prstGeom prst="rect">
            <a:avLst/>
          </a:prstGeom>
        </p:spPr>
      </p:pic>
      <p:pic>
        <p:nvPicPr>
          <p:cNvPr id="17" name="Picture 17" descr="A close up of a map&#10;&#10;Description generated with high confidence">
            <a:extLst>
              <a:ext uri="{FF2B5EF4-FFF2-40B4-BE49-F238E27FC236}">
                <a16:creationId xmlns:a16="http://schemas.microsoft.com/office/drawing/2014/main" id="{1C4A4D2C-F52F-47DB-BE90-C47863712C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902" t="35898" r="40000" b="32320"/>
          <a:stretch/>
        </p:blipFill>
        <p:spPr>
          <a:xfrm>
            <a:off x="2199101" y="4751905"/>
            <a:ext cx="1252614" cy="1027999"/>
          </a:xfrm>
          <a:prstGeom prst="rect">
            <a:avLst/>
          </a:prstGeom>
        </p:spPr>
      </p:pic>
      <p:pic>
        <p:nvPicPr>
          <p:cNvPr id="19" name="Picture 19" descr="A close up of a map&#10;&#10;Description generated with high confidence">
            <a:extLst>
              <a:ext uri="{FF2B5EF4-FFF2-40B4-BE49-F238E27FC236}">
                <a16:creationId xmlns:a16="http://schemas.microsoft.com/office/drawing/2014/main" id="{C73AF348-2A56-46CD-94BA-D79CD74C69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006" t="33459" r="42271" b="32331"/>
          <a:stretch/>
        </p:blipFill>
        <p:spPr>
          <a:xfrm>
            <a:off x="189638" y="4753102"/>
            <a:ext cx="1073098" cy="1040187"/>
          </a:xfrm>
          <a:prstGeom prst="rect">
            <a:avLst/>
          </a:prstGeom>
        </p:spPr>
      </p:pic>
      <p:pic>
        <p:nvPicPr>
          <p:cNvPr id="25" name="Picture 2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BB4D765B-B324-4D9F-A1A6-FABDF1A31E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8" y="2101403"/>
            <a:ext cx="4803274" cy="2318993"/>
          </a:xfrm>
          <a:prstGeom prst="rect">
            <a:avLst/>
          </a:prstGeom>
        </p:spPr>
      </p:pic>
      <p:pic>
        <p:nvPicPr>
          <p:cNvPr id="7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07EB5BA-D5E3-42FA-BA81-08795C59DDB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5449" t="31707" r="38404" b="27410"/>
          <a:stretch/>
        </p:blipFill>
        <p:spPr>
          <a:xfrm>
            <a:off x="4621313" y="4564948"/>
            <a:ext cx="1210944" cy="120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02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3" descr="A close up of a map&#10;&#10;Description generated with high confidence">
            <a:extLst>
              <a:ext uri="{FF2B5EF4-FFF2-40B4-BE49-F238E27FC236}">
                <a16:creationId xmlns:a16="http://schemas.microsoft.com/office/drawing/2014/main" id="{0135BE62-9E16-4A1C-B95B-EA084A1AE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91" t="14679" r="26354" b="26606"/>
          <a:stretch/>
        </p:blipFill>
        <p:spPr>
          <a:xfrm>
            <a:off x="944100" y="4115357"/>
            <a:ext cx="2563473" cy="2575938"/>
          </a:xfrm>
          <a:prstGeom prst="rect">
            <a:avLst/>
          </a:prstGeom>
        </p:spPr>
      </p:pic>
      <p:pic>
        <p:nvPicPr>
          <p:cNvPr id="3" name="Picture 8" descr="A map of a building&#10;&#10;Description generated with high confidence">
            <a:extLst>
              <a:ext uri="{FF2B5EF4-FFF2-40B4-BE49-F238E27FC236}">
                <a16:creationId xmlns:a16="http://schemas.microsoft.com/office/drawing/2014/main" id="{937087E8-5FDA-4308-A6E0-638BE66AE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36" t="8943" r="12520" b="21038"/>
          <a:stretch/>
        </p:blipFill>
        <p:spPr>
          <a:xfrm>
            <a:off x="61675" y="1145951"/>
            <a:ext cx="6489141" cy="2931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66BDB-5C9C-4DFD-B70C-12B15D25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" y="-139655"/>
            <a:ext cx="4325916" cy="609600"/>
          </a:xfrm>
        </p:spPr>
        <p:txBody>
          <a:bodyPr/>
          <a:lstStyle/>
          <a:p>
            <a:r>
              <a:rPr lang="en-US"/>
              <a:t>VAE – Vert32 cont.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5E20A-9493-480D-9E74-FE77EBC18D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F7911-C511-4340-88FB-682F298CC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6BF02-BD50-4DBA-8955-EA4723EDE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33B5D0-C7F6-4B6F-80DF-847341EE4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726" y="472267"/>
            <a:ext cx="4340248" cy="1052798"/>
          </a:xfrm>
        </p:spPr>
        <p:txBody>
          <a:bodyPr/>
          <a:lstStyle/>
          <a:p>
            <a:r>
              <a:rPr lang="en-US" sz="1600"/>
              <a:t>Latent space looks smooth</a:t>
            </a:r>
          </a:p>
          <a:p>
            <a:r>
              <a:rPr lang="en-US" sz="1600"/>
              <a:t>Mask's voxels have very high probability</a:t>
            </a:r>
          </a:p>
          <a:p>
            <a:endParaRPr lang="en-US" sz="1600"/>
          </a:p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663BAB-6133-4CC8-8E24-26A183B97215}"/>
              </a:ext>
            </a:extLst>
          </p:cNvPr>
          <p:cNvSpPr txBox="1"/>
          <p:nvPr/>
        </p:nvSpPr>
        <p:spPr>
          <a:xfrm>
            <a:off x="4491327" y="63142"/>
            <a:ext cx="2152918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Latent space interpolation</a:t>
            </a:r>
          </a:p>
          <a:p>
            <a:r>
              <a:rPr lang="en-US" sz="1200"/>
              <a:t>Validation samples in dashed boxes.</a:t>
            </a:r>
          </a:p>
          <a:p>
            <a:endParaRPr lang="en-US" sz="1200"/>
          </a:p>
          <a:p>
            <a:endParaRPr lang="en-US" sz="120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E6150865-ACD4-4E17-87EC-42182D391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445" y="1690055"/>
            <a:ext cx="2743200" cy="1080880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146C60F3-13C0-4CBF-B3DD-55EE1D2F0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444" y="885125"/>
            <a:ext cx="2743200" cy="1080880"/>
          </a:xfrm>
          <a:prstGeom prst="rect">
            <a:avLst/>
          </a:prstGeom>
        </p:spPr>
      </p:pic>
      <p:pic>
        <p:nvPicPr>
          <p:cNvPr id="18" name="Picture 19">
            <a:extLst>
              <a:ext uri="{FF2B5EF4-FFF2-40B4-BE49-F238E27FC236}">
                <a16:creationId xmlns:a16="http://schemas.microsoft.com/office/drawing/2014/main" id="{47D1CFBF-326D-4D51-AF22-6F67943A9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444" y="2494983"/>
            <a:ext cx="2743200" cy="1080880"/>
          </a:xfrm>
          <a:prstGeom prst="rect">
            <a:avLst/>
          </a:prstGeom>
        </p:spPr>
      </p:pic>
      <p:pic>
        <p:nvPicPr>
          <p:cNvPr id="22" name="Picture 25">
            <a:extLst>
              <a:ext uri="{FF2B5EF4-FFF2-40B4-BE49-F238E27FC236}">
                <a16:creationId xmlns:a16="http://schemas.microsoft.com/office/drawing/2014/main" id="{5C4874F2-7566-492F-8DAE-6C0C1DD72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444" y="3299913"/>
            <a:ext cx="2743200" cy="108088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75C0BF3D-AE77-4A5F-98F8-871E27062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1444" y="4115575"/>
            <a:ext cx="2743200" cy="1080880"/>
          </a:xfrm>
          <a:prstGeom prst="rect">
            <a:avLst/>
          </a:prstGeom>
        </p:spPr>
      </p:pic>
      <p:pic>
        <p:nvPicPr>
          <p:cNvPr id="29" name="Picture 2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B8BA3A6-C235-43B4-882B-85CB8749F9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1444" y="4866843"/>
            <a:ext cx="2743200" cy="1080880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D994585C-E4A5-4FF0-99E3-7D6C224288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9202" y="63594"/>
            <a:ext cx="2743200" cy="1080880"/>
          </a:xfrm>
          <a:prstGeom prst="rect">
            <a:avLst/>
          </a:prstGeom>
        </p:spPr>
      </p:pic>
      <p:pic>
        <p:nvPicPr>
          <p:cNvPr id="33" name="Picture 3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EB556FE-1132-4E68-A7E8-071945EA5A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9934" y="5664562"/>
            <a:ext cx="2743200" cy="10808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BFC82D4-D0E2-43B5-8574-D72F298487E2}"/>
              </a:ext>
            </a:extLst>
          </p:cNvPr>
          <p:cNvSpPr txBox="1"/>
          <p:nvPr/>
        </p:nvSpPr>
        <p:spPr>
          <a:xfrm>
            <a:off x="4221454" y="1152579"/>
            <a:ext cx="1659229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eps=1e-5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68D19D1C-4444-4B09-8CD0-BF2FC5E408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0717" t="24193" r="32039" b="24193"/>
          <a:stretch/>
        </p:blipFill>
        <p:spPr>
          <a:xfrm>
            <a:off x="3750440" y="4211781"/>
            <a:ext cx="2632765" cy="245893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8981291-D9DF-4885-A468-55359198A0A7}"/>
              </a:ext>
            </a:extLst>
          </p:cNvPr>
          <p:cNvSpPr txBox="1"/>
          <p:nvPr/>
        </p:nvSpPr>
        <p:spPr>
          <a:xfrm>
            <a:off x="164607" y="4158153"/>
            <a:ext cx="165922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Generation</a:t>
            </a:r>
          </a:p>
          <a:p>
            <a:r>
              <a:rPr lang="en-US" sz="1200"/>
              <a:t>eps=0.01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48FBB-0BF9-4051-86F0-C46832B46BE9}"/>
              </a:ext>
            </a:extLst>
          </p:cNvPr>
          <p:cNvSpPr/>
          <p:nvPr/>
        </p:nvSpPr>
        <p:spPr>
          <a:xfrm>
            <a:off x="6591298" y="5741258"/>
            <a:ext cx="2474119" cy="813114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rgbClr val="FFFF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79B75F-7F6B-439C-B736-B801731ABAAA}"/>
              </a:ext>
            </a:extLst>
          </p:cNvPr>
          <p:cNvSpPr/>
          <p:nvPr/>
        </p:nvSpPr>
        <p:spPr>
          <a:xfrm>
            <a:off x="6591297" y="150015"/>
            <a:ext cx="2474119" cy="791649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rgbClr val="FFFF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30E4F9-7D44-4EB3-A38E-3C053DC0F34F}"/>
              </a:ext>
            </a:extLst>
          </p:cNvPr>
          <p:cNvSpPr txBox="1"/>
          <p:nvPr/>
        </p:nvSpPr>
        <p:spPr>
          <a:xfrm>
            <a:off x="3837266" y="4297171"/>
            <a:ext cx="1659229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eps=0.25</a:t>
            </a:r>
          </a:p>
        </p:txBody>
      </p:sp>
    </p:spTree>
    <p:extLst>
      <p:ext uri="{BB962C8B-B14F-4D97-AF65-F5344CB8AC3E}">
        <p14:creationId xmlns:p14="http://schemas.microsoft.com/office/powerpoint/2010/main" val="2926293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88" y="1066800"/>
            <a:ext cx="5379212" cy="1470642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/>
              <a:t>VAE manages to reconstruct well to resolution 32. Shows potential for higher resolutions.</a:t>
            </a:r>
          </a:p>
          <a:p>
            <a:pPr>
              <a:buFont typeface="Arial"/>
              <a:buChar char="•"/>
            </a:pPr>
            <a:r>
              <a:rPr lang="en-US"/>
              <a:t>Can try anomaly detection based on VAE loss or reconstruction probability. [5][6]</a:t>
            </a:r>
          </a:p>
          <a:p>
            <a:pPr>
              <a:buFont typeface="Arial"/>
              <a:buChar char="•"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C37DE8-E422-4EB5-9E01-869ADEF09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85" y="1355672"/>
            <a:ext cx="2743200" cy="1080880"/>
          </a:xfrm>
          <a:prstGeom prst="rect">
            <a:avLst/>
          </a:prstGeom>
        </p:spPr>
      </p:pic>
      <p:pic>
        <p:nvPicPr>
          <p:cNvPr id="8" name="Picture 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E81959F-E418-4674-8CA4-04657FA5C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785" y="2177203"/>
            <a:ext cx="2743200" cy="108088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242AB7EE-6960-4330-B590-92EC6EA10000}"/>
              </a:ext>
            </a:extLst>
          </p:cNvPr>
          <p:cNvSpPr txBox="1"/>
          <p:nvPr/>
        </p:nvSpPr>
        <p:spPr>
          <a:xfrm>
            <a:off x="5621359" y="735022"/>
            <a:ext cx="3135601" cy="338554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Trained only lumbar, 125epochs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3C221B7-8871-406C-9477-669E56C1F1A5}"/>
              </a:ext>
            </a:extLst>
          </p:cNvPr>
          <p:cNvSpPr txBox="1"/>
          <p:nvPr/>
        </p:nvSpPr>
        <p:spPr>
          <a:xfrm>
            <a:off x="6180954" y="1151740"/>
            <a:ext cx="1659229" cy="27699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Lumbar (</a:t>
            </a:r>
            <a:r>
              <a:rPr lang="en-US" sz="1200" err="1"/>
              <a:t>orig</a:t>
            </a:r>
            <a:r>
              <a:rPr lang="en-US" sz="1200"/>
              <a:t>/rec)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05ACDB-D5DD-4C4C-917C-2D5F50635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504" y="3272578"/>
            <a:ext cx="2743200" cy="1080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B3BE4F-8F72-4DE9-8AC7-7C0AFCD91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504" y="4094109"/>
            <a:ext cx="2743200" cy="1080880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51589B1-AEEC-48FC-909D-8BE5BE35DD61}"/>
              </a:ext>
            </a:extLst>
          </p:cNvPr>
          <p:cNvSpPr txBox="1"/>
          <p:nvPr/>
        </p:nvSpPr>
        <p:spPr>
          <a:xfrm>
            <a:off x="6180954" y="3068646"/>
            <a:ext cx="1659229" cy="27699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Thoracic (</a:t>
            </a:r>
            <a:r>
              <a:rPr lang="en-US" sz="1200" err="1"/>
              <a:t>orig</a:t>
            </a:r>
            <a:r>
              <a:rPr lang="en-US" sz="1200"/>
              <a:t>/rec)</a:t>
            </a:r>
          </a:p>
        </p:txBody>
      </p:sp>
      <p:sp>
        <p:nvSpPr>
          <p:cNvPr id="15" name="CasellaDiTesto 9">
            <a:extLst>
              <a:ext uri="{FF2B5EF4-FFF2-40B4-BE49-F238E27FC236}">
                <a16:creationId xmlns:a16="http://schemas.microsoft.com/office/drawing/2014/main" id="{467417A8-295A-4B4B-94A9-7D8925D38D99}"/>
              </a:ext>
            </a:extLst>
          </p:cNvPr>
          <p:cNvSpPr txBox="1"/>
          <p:nvPr/>
        </p:nvSpPr>
        <p:spPr>
          <a:xfrm>
            <a:off x="1062693" y="5483033"/>
            <a:ext cx="6895417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b="1">
                <a:solidFill>
                  <a:srgbClr val="000000"/>
                </a:solidFill>
              </a:rPr>
              <a:t>[5] </a:t>
            </a:r>
            <a:r>
              <a:rPr lang="it-IT" sz="1200" b="1" err="1">
                <a:solidFill>
                  <a:srgbClr val="000000"/>
                </a:solidFill>
              </a:rPr>
              <a:t>Variational</a:t>
            </a:r>
            <a:r>
              <a:rPr lang="it-IT" sz="1200" b="1">
                <a:solidFill>
                  <a:srgbClr val="000000"/>
                </a:solidFill>
              </a:rPr>
              <a:t> </a:t>
            </a:r>
            <a:r>
              <a:rPr lang="it-IT" sz="1200" b="1" err="1">
                <a:solidFill>
                  <a:srgbClr val="000000"/>
                </a:solidFill>
              </a:rPr>
              <a:t>Autoencoder</a:t>
            </a:r>
            <a:r>
              <a:rPr lang="it-IT" sz="1200" b="1">
                <a:solidFill>
                  <a:srgbClr val="000000"/>
                </a:solidFill>
              </a:rPr>
              <a:t> </a:t>
            </a:r>
            <a:r>
              <a:rPr lang="it-IT" sz="1200" b="1" err="1">
                <a:solidFill>
                  <a:srgbClr val="000000"/>
                </a:solidFill>
              </a:rPr>
              <a:t>based</a:t>
            </a:r>
            <a:r>
              <a:rPr lang="it-IT" sz="1200" b="1">
                <a:solidFill>
                  <a:srgbClr val="000000"/>
                </a:solidFill>
              </a:rPr>
              <a:t> </a:t>
            </a:r>
            <a:r>
              <a:rPr lang="it-IT" sz="1200" b="1" err="1">
                <a:solidFill>
                  <a:srgbClr val="000000"/>
                </a:solidFill>
              </a:rPr>
              <a:t>Anomaly</a:t>
            </a:r>
            <a:r>
              <a:rPr lang="it-IT" sz="1200" b="1">
                <a:solidFill>
                  <a:srgbClr val="000000"/>
                </a:solidFill>
              </a:rPr>
              <a:t> </a:t>
            </a:r>
            <a:r>
              <a:rPr lang="it-IT" sz="1200" b="1" err="1">
                <a:solidFill>
                  <a:srgbClr val="000000"/>
                </a:solidFill>
              </a:rPr>
              <a:t>Detection</a:t>
            </a:r>
            <a:r>
              <a:rPr lang="it-IT" sz="1200" b="1">
                <a:solidFill>
                  <a:srgbClr val="000000"/>
                </a:solidFill>
              </a:rPr>
              <a:t> </a:t>
            </a:r>
            <a:r>
              <a:rPr lang="it-IT" sz="1200" b="1" err="1">
                <a:solidFill>
                  <a:srgbClr val="000000"/>
                </a:solidFill>
              </a:rPr>
              <a:t>using</a:t>
            </a:r>
            <a:r>
              <a:rPr lang="it-IT" sz="1200" b="1">
                <a:solidFill>
                  <a:srgbClr val="000000"/>
                </a:solidFill>
              </a:rPr>
              <a:t> </a:t>
            </a:r>
            <a:r>
              <a:rPr lang="it-IT" sz="1200" b="1" err="1">
                <a:solidFill>
                  <a:srgbClr val="000000"/>
                </a:solidFill>
              </a:rPr>
              <a:t>Reconstruction</a:t>
            </a:r>
            <a:r>
              <a:rPr lang="it-IT" sz="1200" b="1">
                <a:solidFill>
                  <a:srgbClr val="000000"/>
                </a:solidFill>
              </a:rPr>
              <a:t> </a:t>
            </a:r>
            <a:r>
              <a:rPr lang="it-IT" sz="1200" b="1" err="1">
                <a:solidFill>
                  <a:srgbClr val="000000"/>
                </a:solidFill>
              </a:rPr>
              <a:t>Probability</a:t>
            </a:r>
            <a:r>
              <a:rPr lang="it-IT" sz="1200" b="1">
                <a:solidFill>
                  <a:srgbClr val="000000"/>
                </a:solidFill>
              </a:rPr>
              <a:t>.</a:t>
            </a:r>
            <a:r>
              <a:rPr lang="it-IT" sz="1200">
                <a:solidFill>
                  <a:srgbClr val="000000"/>
                </a:solidFill>
              </a:rPr>
              <a:t>  An </a:t>
            </a:r>
            <a:r>
              <a:rPr lang="it-IT" sz="1200" err="1">
                <a:solidFill>
                  <a:srgbClr val="000000"/>
                </a:solidFill>
              </a:rPr>
              <a:t>Jinwon</a:t>
            </a:r>
            <a:r>
              <a:rPr lang="it-IT" sz="1200">
                <a:solidFill>
                  <a:srgbClr val="000000"/>
                </a:solidFill>
              </a:rPr>
              <a:t>, </a:t>
            </a:r>
            <a:r>
              <a:rPr lang="it-IT" sz="1200" err="1">
                <a:solidFill>
                  <a:srgbClr val="000000"/>
                </a:solidFill>
              </a:rPr>
              <a:t>Cho</a:t>
            </a:r>
            <a:r>
              <a:rPr lang="it-IT" sz="1200">
                <a:solidFill>
                  <a:srgbClr val="000000"/>
                </a:solidFill>
              </a:rPr>
              <a:t> </a:t>
            </a:r>
            <a:r>
              <a:rPr lang="it-IT" sz="1200" err="1">
                <a:solidFill>
                  <a:srgbClr val="000000"/>
                </a:solidFill>
              </a:rPr>
              <a:t>Sungzoon</a:t>
            </a:r>
            <a:r>
              <a:rPr lang="it-IT" sz="1200" b="1">
                <a:solidFill>
                  <a:srgbClr val="000000"/>
                </a:solidFill>
              </a:rPr>
              <a:t> </a:t>
            </a:r>
            <a:r>
              <a:rPr lang="it-IT" sz="1200">
                <a:solidFill>
                  <a:srgbClr val="000000"/>
                </a:solidFill>
              </a:rPr>
              <a:t>2015</a:t>
            </a:r>
            <a:endParaRPr lang="it-IT" sz="1200"/>
          </a:p>
          <a:p>
            <a:r>
              <a:rPr lang="it-IT" sz="1200" b="1">
                <a:solidFill>
                  <a:srgbClr val="000000"/>
                </a:solidFill>
              </a:rPr>
              <a:t>[6] </a:t>
            </a:r>
            <a:r>
              <a:rPr lang="it-IT" sz="1200" b="1" err="1">
                <a:solidFill>
                  <a:srgbClr val="000000"/>
                </a:solidFill>
              </a:rPr>
              <a:t>Anomaly</a:t>
            </a:r>
            <a:r>
              <a:rPr lang="it-IT" sz="1200" b="1">
                <a:solidFill>
                  <a:srgbClr val="000000"/>
                </a:solidFill>
              </a:rPr>
              <a:t> </a:t>
            </a:r>
            <a:r>
              <a:rPr lang="it-IT" sz="1200" b="1" err="1">
                <a:solidFill>
                  <a:srgbClr val="000000"/>
                </a:solidFill>
              </a:rPr>
              <a:t>Detection</a:t>
            </a:r>
            <a:r>
              <a:rPr lang="it-IT" sz="1200" b="1">
                <a:solidFill>
                  <a:srgbClr val="000000"/>
                </a:solidFill>
              </a:rPr>
              <a:t> for </a:t>
            </a:r>
            <a:r>
              <a:rPr lang="it-IT" sz="1200" b="1" err="1">
                <a:solidFill>
                  <a:srgbClr val="000000"/>
                </a:solidFill>
              </a:rPr>
              <a:t>Skin</a:t>
            </a:r>
            <a:r>
              <a:rPr lang="it-IT" sz="1200" b="1">
                <a:solidFill>
                  <a:srgbClr val="000000"/>
                </a:solidFill>
              </a:rPr>
              <a:t> </a:t>
            </a:r>
            <a:r>
              <a:rPr lang="it-IT" sz="1200" b="1" err="1">
                <a:solidFill>
                  <a:srgbClr val="000000"/>
                </a:solidFill>
              </a:rPr>
              <a:t>Disease</a:t>
            </a:r>
            <a:r>
              <a:rPr lang="it-IT" sz="1200" b="1">
                <a:solidFill>
                  <a:srgbClr val="000000"/>
                </a:solidFill>
              </a:rPr>
              <a:t> Images Using </a:t>
            </a:r>
            <a:r>
              <a:rPr lang="it-IT" sz="1200" b="1" err="1">
                <a:solidFill>
                  <a:srgbClr val="000000"/>
                </a:solidFill>
              </a:rPr>
              <a:t>Variational</a:t>
            </a:r>
            <a:r>
              <a:rPr lang="it-IT" sz="1200" b="1">
                <a:solidFill>
                  <a:srgbClr val="000000"/>
                </a:solidFill>
              </a:rPr>
              <a:t> </a:t>
            </a:r>
            <a:r>
              <a:rPr lang="it-IT" sz="1200" b="1" err="1">
                <a:solidFill>
                  <a:srgbClr val="000000"/>
                </a:solidFill>
              </a:rPr>
              <a:t>Autoencoders</a:t>
            </a:r>
            <a:r>
              <a:rPr lang="it-IT" sz="1200" b="1">
                <a:solidFill>
                  <a:srgbClr val="000000"/>
                </a:solidFill>
              </a:rPr>
              <a:t>.</a:t>
            </a:r>
            <a:r>
              <a:rPr lang="it-IT" sz="1200">
                <a:solidFill>
                  <a:srgbClr val="000000"/>
                </a:solidFill>
              </a:rPr>
              <a:t>  Lu </a:t>
            </a:r>
            <a:r>
              <a:rPr lang="it-IT" sz="1200" err="1">
                <a:solidFill>
                  <a:srgbClr val="000000"/>
                </a:solidFill>
              </a:rPr>
              <a:t>Yucheng</a:t>
            </a:r>
            <a:r>
              <a:rPr lang="it-IT" sz="1200">
                <a:solidFill>
                  <a:srgbClr val="000000"/>
                </a:solidFill>
              </a:rPr>
              <a:t>, </a:t>
            </a:r>
            <a:r>
              <a:rPr lang="it-IT" sz="1200" err="1">
                <a:solidFill>
                  <a:srgbClr val="000000"/>
                </a:solidFill>
              </a:rPr>
              <a:t>Xu</a:t>
            </a:r>
            <a:r>
              <a:rPr lang="it-IT" sz="1200">
                <a:solidFill>
                  <a:srgbClr val="000000"/>
                </a:solidFill>
              </a:rPr>
              <a:t> </a:t>
            </a:r>
            <a:r>
              <a:rPr lang="it-IT" sz="1200" err="1">
                <a:solidFill>
                  <a:srgbClr val="000000"/>
                </a:solidFill>
              </a:rPr>
              <a:t>Peng</a:t>
            </a:r>
            <a:r>
              <a:rPr lang="it-IT" sz="1200" b="1">
                <a:solidFill>
                  <a:srgbClr val="000000"/>
                </a:solidFill>
              </a:rPr>
              <a:t> </a:t>
            </a:r>
            <a:r>
              <a:rPr lang="it-IT" sz="1200">
                <a:solidFill>
                  <a:srgbClr val="000000"/>
                </a:solidFill>
              </a:rPr>
              <a:t>2018</a:t>
            </a:r>
            <a:endParaRPr lang="en-US"/>
          </a:p>
          <a:p>
            <a:endParaRPr lang="it-IT" sz="10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7692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296886" y="1828800"/>
            <a:ext cx="6486752" cy="1295400"/>
          </a:xfrm>
        </p:spPr>
        <p:txBody>
          <a:bodyPr/>
          <a:lstStyle/>
          <a:p>
            <a:r>
              <a:rPr lang="en-US"/>
              <a:t>Generative Adversarial Networks</a:t>
            </a:r>
            <a:br>
              <a:rPr lang="en-US"/>
            </a:br>
            <a:r>
              <a:rPr lang="en-US"/>
              <a:t>(GANs)</a:t>
            </a:r>
          </a:p>
        </p:txBody>
      </p:sp>
    </p:spTree>
    <p:extLst>
      <p:ext uri="{BB962C8B-B14F-4D97-AF65-F5344CB8AC3E}">
        <p14:creationId xmlns:p14="http://schemas.microsoft.com/office/powerpoint/2010/main" val="2517890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84" y="64533"/>
            <a:ext cx="8404225" cy="609600"/>
          </a:xfrm>
        </p:spPr>
        <p:txBody>
          <a:bodyPr/>
          <a:lstStyle/>
          <a:p>
            <a:r>
              <a:rPr lang="en-US"/>
              <a:t>NOT THESE GANs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16</a:t>
            </a:fld>
            <a:endParaRPr lang="en-US"/>
          </a:p>
        </p:txBody>
      </p:sp>
      <p:pic>
        <p:nvPicPr>
          <p:cNvPr id="14" name="Picture 14" descr="A screenshot of a cat&#10;&#10;Description generated with very high confidence">
            <a:extLst>
              <a:ext uri="{FF2B5EF4-FFF2-40B4-BE49-F238E27FC236}">
                <a16:creationId xmlns:a16="http://schemas.microsoft.com/office/drawing/2014/main" id="{6B7E2961-9BF1-4CBD-BE73-576807842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29" y="822960"/>
            <a:ext cx="5417315" cy="4343400"/>
          </a:xfrm>
          <a:prstGeom prst="rect">
            <a:avLst/>
          </a:prstGeom>
        </p:spPr>
      </p:pic>
      <p:pic>
        <p:nvPicPr>
          <p:cNvPr id="16" name="Picture 16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77884D70-3D54-42F2-B29D-27228FB1D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539" y="1392382"/>
            <a:ext cx="2743200" cy="3657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FDE7C1-DC02-4019-B116-8E02A0C2B7F2}"/>
              </a:ext>
            </a:extLst>
          </p:cNvPr>
          <p:cNvSpPr txBox="1"/>
          <p:nvPr/>
        </p:nvSpPr>
        <p:spPr>
          <a:xfrm>
            <a:off x="1330036" y="5305926"/>
            <a:ext cx="362916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GANs at </a:t>
            </a:r>
            <a:r>
              <a:rPr lang="en-US" b="1"/>
              <a:t>Google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B8B904-78FA-48B5-9096-A124BAC0A241}"/>
              </a:ext>
            </a:extLst>
          </p:cNvPr>
          <p:cNvSpPr txBox="1"/>
          <p:nvPr/>
        </p:nvSpPr>
        <p:spPr>
          <a:xfrm>
            <a:off x="5989539" y="530592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GANs in </a:t>
            </a:r>
            <a:r>
              <a:rPr lang="en-US" b="1"/>
              <a:t>ALDI</a:t>
            </a:r>
          </a:p>
        </p:txBody>
      </p:sp>
    </p:spTree>
    <p:extLst>
      <p:ext uri="{BB962C8B-B14F-4D97-AF65-F5344CB8AC3E}">
        <p14:creationId xmlns:p14="http://schemas.microsoft.com/office/powerpoint/2010/main" val="265283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84" y="64533"/>
            <a:ext cx="8404225" cy="609600"/>
          </a:xfrm>
        </p:spPr>
        <p:txBody>
          <a:bodyPr/>
          <a:lstStyle/>
          <a:p>
            <a:r>
              <a:rPr lang="en-US"/>
              <a:t>But THESE GANs</a:t>
            </a:r>
            <a:r>
              <a:rPr lang="en-US" baseline="30000"/>
              <a:t>[6]</a:t>
            </a:r>
            <a:endParaRPr lang="en-US"/>
          </a:p>
        </p:txBody>
      </p:sp>
      <p:pic>
        <p:nvPicPr>
          <p:cNvPr id="7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0E07A6B4-51E8-4913-9DDB-54A6EC267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9834" y="1116562"/>
            <a:ext cx="7316044" cy="318879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4EB3B4-3310-4499-B24F-32CB91DF1463}"/>
              </a:ext>
            </a:extLst>
          </p:cNvPr>
          <p:cNvSpPr txBox="1"/>
          <p:nvPr/>
        </p:nvSpPr>
        <p:spPr>
          <a:xfrm>
            <a:off x="356572" y="799552"/>
            <a:ext cx="8551171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/>
              <a:t>Minimax Game</a:t>
            </a:r>
          </a:p>
          <a:p>
            <a:endParaRPr lang="en-US" b="1"/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5BDF1-9CAF-44CD-9481-00FCCA21CD91}"/>
              </a:ext>
            </a:extLst>
          </p:cNvPr>
          <p:cNvSpPr txBox="1"/>
          <p:nvPr/>
        </p:nvSpPr>
        <p:spPr>
          <a:xfrm>
            <a:off x="3044536" y="4421332"/>
            <a:ext cx="33147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GANs at </a:t>
            </a:r>
            <a:r>
              <a:rPr lang="en-US" b="1"/>
              <a:t>TUM</a:t>
            </a:r>
            <a:endParaRPr lang="en-US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38C91147-4F7B-458A-9F12-E063A6619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04" y="4795977"/>
            <a:ext cx="8912801" cy="7340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0C2948-23CA-0F4A-9D64-EA3DDFFC4595}"/>
              </a:ext>
            </a:extLst>
          </p:cNvPr>
          <p:cNvSpPr txBox="1"/>
          <p:nvPr/>
        </p:nvSpPr>
        <p:spPr>
          <a:xfrm>
            <a:off x="1117172" y="5834743"/>
            <a:ext cx="759139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/>
              <a:t>[6] </a:t>
            </a:r>
            <a:r>
              <a:rPr lang="de-DE" sz="1200" b="1"/>
              <a:t>Generative </a:t>
            </a:r>
            <a:r>
              <a:rPr lang="de-DE" sz="1200" b="1" err="1"/>
              <a:t>Adversarial</a:t>
            </a:r>
            <a:r>
              <a:rPr lang="de-DE" sz="1200" b="1"/>
              <a:t> Nets</a:t>
            </a:r>
            <a:r>
              <a:rPr lang="de-DE" sz="1200"/>
              <a:t>, Ian J. </a:t>
            </a:r>
            <a:r>
              <a:rPr lang="de-DE" sz="1200" err="1"/>
              <a:t>Goodfellow</a:t>
            </a:r>
            <a:r>
              <a:rPr lang="de-DE" sz="1200"/>
              <a:t>, Jean </a:t>
            </a:r>
            <a:r>
              <a:rPr lang="de-DE" sz="1200" err="1"/>
              <a:t>Pouget-Abadie</a:t>
            </a:r>
            <a:r>
              <a:rPr lang="de-DE" sz="1200"/>
              <a:t>, Mehdi Mirza, Bing </a:t>
            </a:r>
            <a:r>
              <a:rPr lang="de-DE" sz="1200" err="1"/>
              <a:t>Xu</a:t>
            </a:r>
            <a:r>
              <a:rPr lang="de-DE" sz="1200"/>
              <a:t>, David </a:t>
            </a:r>
            <a:r>
              <a:rPr lang="de-DE" sz="1200" err="1"/>
              <a:t>Warde</a:t>
            </a:r>
            <a:r>
              <a:rPr lang="de-DE" sz="1200"/>
              <a:t>-Farley, </a:t>
            </a:r>
            <a:r>
              <a:rPr lang="de-DE" sz="1200" err="1"/>
              <a:t>Sherjil</a:t>
            </a:r>
            <a:r>
              <a:rPr lang="de-DE" sz="1200"/>
              <a:t> </a:t>
            </a:r>
            <a:r>
              <a:rPr lang="de-DE" sz="1200" err="1"/>
              <a:t>Ozair</a:t>
            </a:r>
            <a:r>
              <a:rPr lang="de-DE" sz="1200"/>
              <a:t>, Aaron </a:t>
            </a:r>
            <a:r>
              <a:rPr lang="de-DE" sz="1200" err="1"/>
              <a:t>Courville</a:t>
            </a:r>
            <a:r>
              <a:rPr lang="de-DE" sz="1200"/>
              <a:t>, </a:t>
            </a:r>
            <a:r>
              <a:rPr lang="de-DE" sz="1200" err="1"/>
              <a:t>Yoshua</a:t>
            </a:r>
            <a:r>
              <a:rPr lang="de-DE" sz="1200"/>
              <a:t> </a:t>
            </a:r>
            <a:r>
              <a:rPr lang="de-DE" sz="1200" err="1"/>
              <a:t>Bengio</a:t>
            </a:r>
            <a:r>
              <a:rPr lang="de-DE" sz="1200"/>
              <a:t>, 2014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289419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3FCA-58DD-49A9-9682-88996F036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DC GAN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7B80B-1670-4E1D-B31D-51AD799CB84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5E4D8-DF74-4538-9A1A-AE7FC4FCB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6C047-0E05-4415-9D4C-B4C439722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10A9BD-FF1E-40EF-8959-BD39F45DF3DB}"/>
              </a:ext>
            </a:extLst>
          </p:cNvPr>
          <p:cNvSpPr txBox="1"/>
          <p:nvPr/>
        </p:nvSpPr>
        <p:spPr>
          <a:xfrm>
            <a:off x="417443" y="1372704"/>
            <a:ext cx="843059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We use variants of this architecture for the generator. 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AF5533D5-36B2-4661-A816-4C1FAF6FA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099" y="1850786"/>
            <a:ext cx="7781412" cy="36880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5AD9F4-23D3-441B-9EEA-2EB41724D6C8}"/>
              </a:ext>
            </a:extLst>
          </p:cNvPr>
          <p:cNvSpPr txBox="1"/>
          <p:nvPr/>
        </p:nvSpPr>
        <p:spPr>
          <a:xfrm>
            <a:off x="1201861" y="5835459"/>
            <a:ext cx="7397331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[source] https://www.researchgate.net/figure/Architecture-of-proposed-generator-network-which-is-part-of-GAN-based-on-CNN-units-with_fig19_319093376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56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3FCA-58DD-49A9-9682-88996F036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3D-GAN</a:t>
            </a:r>
          </a:p>
        </p:txBody>
      </p:sp>
      <p:pic>
        <p:nvPicPr>
          <p:cNvPr id="7" name="Picture 7" descr="A picture containing athletic game, sport&#10;&#10;Description generated with very high confidence">
            <a:extLst>
              <a:ext uri="{FF2B5EF4-FFF2-40B4-BE49-F238E27FC236}">
                <a16:creationId xmlns:a16="http://schemas.microsoft.com/office/drawing/2014/main" id="{77019290-FCEA-4E41-9202-EFBE97CB8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568" y="2138586"/>
            <a:ext cx="8424863" cy="277462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7B80B-1670-4E1D-B31D-51AD799CB84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5E4D8-DF74-4538-9A1A-AE7FC4FCB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6C047-0E05-4415-9D4C-B4C439722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10A9BD-FF1E-40EF-8959-BD39F45DF3DB}"/>
              </a:ext>
            </a:extLst>
          </p:cNvPr>
          <p:cNvSpPr txBox="1"/>
          <p:nvPr/>
        </p:nvSpPr>
        <p:spPr>
          <a:xfrm>
            <a:off x="417443" y="1372704"/>
            <a:ext cx="843059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We use variants of this architecture for the generator.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05FDF-D003-4D89-97F4-D421C6A58CC7}"/>
              </a:ext>
            </a:extLst>
          </p:cNvPr>
          <p:cNvSpPr txBox="1"/>
          <p:nvPr/>
        </p:nvSpPr>
        <p:spPr>
          <a:xfrm>
            <a:off x="1314672" y="6051228"/>
            <a:ext cx="7083931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[Source] http://3dgan.csail.mit.edu/</a:t>
            </a:r>
          </a:p>
        </p:txBody>
      </p:sp>
    </p:spTree>
    <p:extLst>
      <p:ext uri="{BB962C8B-B14F-4D97-AF65-F5344CB8AC3E}">
        <p14:creationId xmlns:p14="http://schemas.microsoft.com/office/powerpoint/2010/main" val="106044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2"/>
          </p:nvPr>
        </p:nvSpPr>
        <p:spPr>
          <a:xfrm>
            <a:off x="358775" y="1143000"/>
            <a:ext cx="8424863" cy="6858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296886" y="1828800"/>
            <a:ext cx="6486752" cy="1295400"/>
          </a:xfrm>
        </p:spPr>
        <p:txBody>
          <a:bodyPr/>
          <a:lstStyle/>
          <a:p>
            <a:r>
              <a:rPr lang="en-US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193771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81FC-D11B-4FED-8750-83839351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713" y="108284"/>
            <a:ext cx="8404225" cy="609600"/>
          </a:xfrm>
        </p:spPr>
        <p:txBody>
          <a:bodyPr/>
          <a:lstStyle/>
          <a:p>
            <a:r>
              <a:rPr lang="en-US"/>
              <a:t>Vanilla GANs (Results)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4FBF4-D93F-4328-9A46-26C8CA4C881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30AC5-521B-49E5-A864-B2858963A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60710-C322-4B3D-BC53-D7F5D461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20</a:t>
            </a:fld>
            <a:endParaRPr lang="en-US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E164882E-9926-4A9D-8822-EB041217D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079" y="2152385"/>
            <a:ext cx="2611308" cy="39842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04DD09-CD1E-4828-99E3-B41DFAAB1FA9}"/>
              </a:ext>
            </a:extLst>
          </p:cNvPr>
          <p:cNvSpPr txBox="1"/>
          <p:nvPr/>
        </p:nvSpPr>
        <p:spPr>
          <a:xfrm>
            <a:off x="958151" y="100737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164F0-3D66-4149-BBFF-97D0633DDFF8}"/>
              </a:ext>
            </a:extLst>
          </p:cNvPr>
          <p:cNvSpPr txBox="1"/>
          <p:nvPr/>
        </p:nvSpPr>
        <p:spPr>
          <a:xfrm>
            <a:off x="761270" y="106206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2D MNIST </a:t>
            </a:r>
          </a:p>
        </p:txBody>
      </p:sp>
      <p:pic>
        <p:nvPicPr>
          <p:cNvPr id="7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A52AE1E1-C041-47CF-A1E7-74B20B934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83" y="2542447"/>
            <a:ext cx="2743200" cy="1763486"/>
          </a:xfrm>
          <a:prstGeom prst="rect">
            <a:avLst/>
          </a:prstGeom>
        </p:spPr>
      </p:pic>
      <p:pic>
        <p:nvPicPr>
          <p:cNvPr id="9" name="Picture 9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945AB50B-6620-416C-896C-EB6958328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446" y="2566384"/>
            <a:ext cx="2743200" cy="1763486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065E81A2-8DED-4F65-8A71-01CAC5E13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383" y="4185236"/>
            <a:ext cx="2743200" cy="1763486"/>
          </a:xfrm>
          <a:prstGeom prst="rect">
            <a:avLst/>
          </a:prstGeom>
        </p:spPr>
      </p:pic>
      <p:pic>
        <p:nvPicPr>
          <p:cNvPr id="15" name="Picture 15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C3959DF5-DF9A-4440-A761-60CDEA926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3290" y="4185236"/>
            <a:ext cx="2743200" cy="17634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E26F08-EACD-4EFE-8F53-344209EBB04E}"/>
              </a:ext>
            </a:extLst>
          </p:cNvPr>
          <p:cNvSpPr txBox="1"/>
          <p:nvPr/>
        </p:nvSpPr>
        <p:spPr>
          <a:xfrm>
            <a:off x="4862944" y="1062060"/>
            <a:ext cx="278695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3D MNIST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C378A-E087-4D36-AEB3-6E109163A882}"/>
              </a:ext>
            </a:extLst>
          </p:cNvPr>
          <p:cNvSpPr txBox="1"/>
          <p:nvPr/>
        </p:nvSpPr>
        <p:spPr>
          <a:xfrm>
            <a:off x="4377994" y="1448310"/>
            <a:ext cx="4863977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/>
              <a:t>3D-GAN network structure</a:t>
            </a:r>
          </a:p>
          <a:p>
            <a:pPr marL="285750" indent="-285750">
              <a:buFont typeface="Arial"/>
              <a:buChar char="•"/>
            </a:pPr>
            <a:r>
              <a:rPr lang="en-US" sz="1400"/>
              <a:t>Training for 600 epoch. 5K training example. </a:t>
            </a:r>
          </a:p>
          <a:p>
            <a:pPr marL="285750" indent="-285750">
              <a:buFont typeface="Arial"/>
              <a:buChar char="•"/>
            </a:pPr>
            <a:r>
              <a:rPr lang="en-US" sz="1400"/>
              <a:t>Unstable training. </a:t>
            </a:r>
            <a:r>
              <a:rPr lang="en-US" sz="1400" err="1"/>
              <a:t>lr_g</a:t>
            </a:r>
            <a:r>
              <a:rPr lang="en-US" sz="1400"/>
              <a:t>, </a:t>
            </a:r>
            <a:r>
              <a:rPr lang="en-US" sz="1400" err="1"/>
              <a:t>lr_d</a:t>
            </a:r>
            <a:r>
              <a:rPr lang="en-US" sz="1400"/>
              <a:t> = (0.0025, 1e-3)</a:t>
            </a:r>
          </a:p>
          <a:p>
            <a:pPr marL="285750" indent="-285750">
              <a:buFont typeface="Arial"/>
              <a:buChar char="•"/>
            </a:pPr>
            <a:r>
              <a:rPr lang="en-US" sz="1400"/>
              <a:t>Optimizer Adam with momentums (0.5,0.5)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55E32B-56A0-9946-B3B1-9E31F853C8A8}"/>
              </a:ext>
            </a:extLst>
          </p:cNvPr>
          <p:cNvSpPr txBox="1"/>
          <p:nvPr/>
        </p:nvSpPr>
        <p:spPr>
          <a:xfrm>
            <a:off x="-39097" y="1447965"/>
            <a:ext cx="4863977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/>
              <a:t>Training for 200 epoch. 60K training example </a:t>
            </a:r>
          </a:p>
          <a:p>
            <a:pPr marL="285750" indent="-285750">
              <a:buFont typeface="Arial"/>
              <a:buChar char="•"/>
            </a:pPr>
            <a:r>
              <a:rPr lang="en-US" sz="1400" err="1"/>
              <a:t>lr_g</a:t>
            </a:r>
            <a:r>
              <a:rPr lang="en-US" sz="1400"/>
              <a:t>, </a:t>
            </a:r>
            <a:r>
              <a:rPr lang="en-US" sz="1400" err="1"/>
              <a:t>lr_d</a:t>
            </a:r>
            <a:r>
              <a:rPr lang="en-US" sz="1400"/>
              <a:t> = (0.0017, -0.00072)</a:t>
            </a:r>
          </a:p>
        </p:txBody>
      </p:sp>
    </p:spTree>
    <p:extLst>
      <p:ext uri="{BB962C8B-B14F-4D97-AF65-F5344CB8AC3E}">
        <p14:creationId xmlns:p14="http://schemas.microsoft.com/office/powerpoint/2010/main" val="2240012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9057A-779E-4103-AB77-82439ABC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Pitfalls of Vanilla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EF8E0-54F3-4D5E-82CF-7DDD9F5C9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957423"/>
            <a:ext cx="5110710" cy="5214777"/>
          </a:xfrm>
        </p:spPr>
        <p:txBody>
          <a:bodyPr/>
          <a:lstStyle/>
          <a:p>
            <a:r>
              <a:rPr lang="en-US"/>
              <a:t>Minimizing the GAN objective function with an </a:t>
            </a:r>
            <a:r>
              <a:rPr lang="en-US" b="1" u="sng">
                <a:solidFill>
                  <a:srgbClr val="FF0000"/>
                </a:solidFill>
              </a:rPr>
              <a:t>optimal discriminator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is equivalent to minimizing the</a:t>
            </a:r>
            <a:r>
              <a:rPr lang="en-US" b="1"/>
              <a:t> </a:t>
            </a:r>
            <a:r>
              <a:rPr lang="en-US" b="1">
                <a:solidFill>
                  <a:srgbClr val="FF0000"/>
                </a:solidFill>
              </a:rPr>
              <a:t>JS-divergence. </a:t>
            </a:r>
          </a:p>
          <a:p>
            <a:r>
              <a:rPr lang="en-US"/>
              <a:t>If the generated samples' distribution </a:t>
            </a:r>
            <a:r>
              <a:rPr lang="en-US" b="1"/>
              <a:t>q is </a:t>
            </a:r>
            <a:r>
              <a:rPr lang="en-US"/>
              <a:t>far away from </a:t>
            </a:r>
            <a:r>
              <a:rPr lang="en-US" b="1"/>
              <a:t>P </a:t>
            </a:r>
            <a:r>
              <a:rPr lang="en-US"/>
              <a:t>(real distribution), the gradient vanishes, I.e. generator learns nothing.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Lets modify this generator loss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457200" lvl="1" indent="0">
              <a:buNone/>
            </a:pPr>
            <a:endParaRPr lang="en-US" sz="3200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83FE3-82D0-4A02-B31E-EB5B24C5BF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C861F-E9D9-43A6-B110-508250267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480EE-119C-4987-89D7-D638917FF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7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5FB7EB52-DE34-4975-995E-C6DF205F9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458" y="843100"/>
            <a:ext cx="3705725" cy="3115493"/>
          </a:xfrm>
          <a:prstGeom prst="rect">
            <a:avLst/>
          </a:prstGeom>
        </p:spPr>
      </p:pic>
      <p:pic>
        <p:nvPicPr>
          <p:cNvPr id="9" name="Picture 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4E0D5F1-C83B-44A4-8003-17C5AF5D2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60" y="3384369"/>
            <a:ext cx="3996438" cy="704278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3092A03-DE4B-4D18-8326-5564D949A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28" y="4699022"/>
            <a:ext cx="3496390" cy="86913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210B687-6005-4BB2-A400-158BD809D248}"/>
              </a:ext>
            </a:extLst>
          </p:cNvPr>
          <p:cNvSpPr/>
          <p:nvPr/>
        </p:nvSpPr>
        <p:spPr>
          <a:xfrm>
            <a:off x="4915269" y="48846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6DEDE4-4CCF-4B3A-9C97-59A4BE55EC4C}"/>
              </a:ext>
            </a:extLst>
          </p:cNvPr>
          <p:cNvSpPr txBox="1"/>
          <p:nvPr/>
        </p:nvSpPr>
        <p:spPr>
          <a:xfrm>
            <a:off x="6014954" y="4885168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Unstable with large Varience of gradients</a:t>
            </a:r>
          </a:p>
        </p:txBody>
      </p:sp>
    </p:spTree>
    <p:extLst>
      <p:ext uri="{BB962C8B-B14F-4D97-AF65-F5344CB8AC3E}">
        <p14:creationId xmlns:p14="http://schemas.microsoft.com/office/powerpoint/2010/main" val="2828165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610E-9E3A-464A-8B56-6F0EF2AE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Wasserstein GAN</a:t>
            </a:r>
            <a:r>
              <a:rPr lang="en-US" baseline="30000"/>
              <a:t>[5]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B8EE0-DE98-44F2-94B2-53668DDE0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064" y="908234"/>
            <a:ext cx="5412100" cy="1920857"/>
          </a:xfrm>
        </p:spPr>
        <p:txBody>
          <a:bodyPr/>
          <a:lstStyle/>
          <a:p>
            <a:pPr marL="0" indent="0">
              <a:buNone/>
            </a:pPr>
            <a:r>
              <a:rPr lang="en-US" sz="1600" b="1"/>
              <a:t>Wassterstein Distance / EarthMover distance</a:t>
            </a:r>
          </a:p>
          <a:p>
            <a:r>
              <a:rPr lang="en-US"/>
              <a:t>The minimum cost of transporting mass in converting the data distribution </a:t>
            </a:r>
            <a:r>
              <a:rPr lang="en-US" b="1" i="1"/>
              <a:t>q</a:t>
            </a:r>
            <a:r>
              <a:rPr lang="en-US"/>
              <a:t> to the data distribution </a:t>
            </a:r>
            <a:r>
              <a:rPr lang="en-US" b="1" i="1"/>
              <a:t>p.</a:t>
            </a:r>
            <a:endParaRPr lang="en-US"/>
          </a:p>
          <a:p>
            <a:pPr marL="0" indent="0">
              <a:buNone/>
            </a:pPr>
            <a:endParaRPr lang="en-US" b="1" i="1"/>
          </a:p>
          <a:p>
            <a:endParaRPr lang="en-US" b="1" i="1"/>
          </a:p>
          <a:p>
            <a:pPr marL="0" indent="0">
              <a:buNone/>
            </a:pPr>
            <a:endParaRPr lang="en-US" b="1" i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4905C-8829-47AE-B60D-2AA8848AB1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F10F7-2E21-4250-BED0-68B9A5B50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5351E-73A0-4E95-9198-A10A755CF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9" descr="A picture containing sky, text, photo&#10;&#10;Description generated with high confidence">
            <a:extLst>
              <a:ext uri="{FF2B5EF4-FFF2-40B4-BE49-F238E27FC236}">
                <a16:creationId xmlns:a16="http://schemas.microsoft.com/office/drawing/2014/main" id="{833C8A0C-98C2-4FC6-AF63-B911BDBB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394" y="1136347"/>
            <a:ext cx="3179257" cy="1453619"/>
          </a:xfrm>
          <a:prstGeom prst="rect">
            <a:avLst/>
          </a:prstGeom>
        </p:spPr>
      </p:pic>
      <p:pic>
        <p:nvPicPr>
          <p:cNvPr id="11" name="Picture 11" descr="A close up of a map&#10;&#10;Description generated with high confidence">
            <a:extLst>
              <a:ext uri="{FF2B5EF4-FFF2-40B4-BE49-F238E27FC236}">
                <a16:creationId xmlns:a16="http://schemas.microsoft.com/office/drawing/2014/main" id="{23206C6A-CEDD-437E-A9F7-3D820133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01" y="2183734"/>
            <a:ext cx="4989557" cy="37722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2028A4-543A-4F81-AA91-52931B336C62}"/>
              </a:ext>
            </a:extLst>
          </p:cNvPr>
          <p:cNvSpPr txBox="1"/>
          <p:nvPr/>
        </p:nvSpPr>
        <p:spPr>
          <a:xfrm>
            <a:off x="5433544" y="3008799"/>
            <a:ext cx="3324609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In WGAN, the gradient is smoother everywhere and learns better evenif  the generator is not producing good images.</a:t>
            </a:r>
          </a:p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C5BD6-679A-B546-A577-70FE48A9B6C5}"/>
              </a:ext>
            </a:extLst>
          </p:cNvPr>
          <p:cNvSpPr txBox="1"/>
          <p:nvPr/>
        </p:nvSpPr>
        <p:spPr>
          <a:xfrm>
            <a:off x="1117172" y="5834743"/>
            <a:ext cx="7591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[4] </a:t>
            </a:r>
            <a:r>
              <a:rPr lang="en-US" sz="1200" b="1"/>
              <a:t>Wasserstein GAN</a:t>
            </a:r>
            <a:r>
              <a:rPr lang="de-DE" sz="1200"/>
              <a:t>, </a:t>
            </a:r>
            <a:r>
              <a:rPr lang="en" sz="1200"/>
              <a:t>Martin Arjovsky, </a:t>
            </a:r>
            <a:r>
              <a:rPr lang="en" sz="1200" err="1"/>
              <a:t>Soumith</a:t>
            </a:r>
            <a:r>
              <a:rPr lang="en" sz="1200"/>
              <a:t> </a:t>
            </a:r>
            <a:r>
              <a:rPr lang="en" sz="1200" err="1"/>
              <a:t>Chintala</a:t>
            </a:r>
            <a:r>
              <a:rPr lang="en" sz="1200"/>
              <a:t>, and </a:t>
            </a:r>
            <a:r>
              <a:rPr lang="en" sz="1200" err="1"/>
              <a:t>L´eon</a:t>
            </a:r>
            <a:r>
              <a:rPr lang="en" sz="1200"/>
              <a:t> </a:t>
            </a:r>
            <a:r>
              <a:rPr lang="en" sz="1200" err="1"/>
              <a:t>Bottou</a:t>
            </a:r>
            <a:r>
              <a:rPr lang="de-DE" sz="1200"/>
              <a:t>, 2017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3533434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67C23-4F48-46B6-B353-026C6715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WGAN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8B3B5-B64E-4E17-886B-5E42489A0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2D MNIST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23B0F-7BAF-4787-968D-001B65B09B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259C5-7B2C-4FEA-9517-553E06B59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CA5AA-C09F-489F-8299-BE119F1F5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7" descr="A picture containing shoji, indoor&#10;&#10;Description generated with very high confidence">
            <a:extLst>
              <a:ext uri="{FF2B5EF4-FFF2-40B4-BE49-F238E27FC236}">
                <a16:creationId xmlns:a16="http://schemas.microsoft.com/office/drawing/2014/main" id="{93B2D95D-0AB8-4EBD-BDBD-2F08477B2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487" y="1766915"/>
            <a:ext cx="3377025" cy="3324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3B7C96-6001-48FC-85FE-23495D69F4B5}"/>
              </a:ext>
            </a:extLst>
          </p:cNvPr>
          <p:cNvSpPr txBox="1"/>
          <p:nvPr/>
        </p:nvSpPr>
        <p:spPr>
          <a:xfrm>
            <a:off x="980468" y="5308013"/>
            <a:ext cx="7553049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* WSGAN was not able to approximate the distribution of 3D MNIST dataset and the training was diverging on all possible variants of the network. </a:t>
            </a:r>
          </a:p>
        </p:txBody>
      </p:sp>
    </p:spTree>
    <p:extLst>
      <p:ext uri="{BB962C8B-B14F-4D97-AF65-F5344CB8AC3E}">
        <p14:creationId xmlns:p14="http://schemas.microsoft.com/office/powerpoint/2010/main" val="1714236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67C23-4F48-46B6-B353-026C6715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WGAN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8B3B5-B64E-4E17-886B-5E42489A0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842165"/>
            <a:ext cx="8398436" cy="5330035"/>
          </a:xfrm>
        </p:spPr>
        <p:txBody>
          <a:bodyPr/>
          <a:lstStyle/>
          <a:p>
            <a:r>
              <a:rPr lang="en-US" b="1"/>
              <a:t>Vertebrae 16x16x16</a:t>
            </a:r>
            <a:endParaRPr lang="en-US"/>
          </a:p>
          <a:p>
            <a:r>
              <a:rPr lang="en-US"/>
              <a:t>3D-GAN structure</a:t>
            </a:r>
          </a:p>
          <a:p>
            <a:r>
              <a:rPr lang="en-US"/>
              <a:t>Training for 200 epochs</a:t>
            </a:r>
          </a:p>
          <a:p>
            <a:r>
              <a:rPr lang="en-US"/>
              <a:t>Objective function : WSGAN-GP</a:t>
            </a:r>
          </a:p>
          <a:p>
            <a:r>
              <a:rPr lang="en-US"/>
              <a:t>Latent space dim = 100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23B0F-7BAF-4787-968D-001B65B09B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259C5-7B2C-4FEA-9517-553E06B59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CA5AA-C09F-489F-8299-BE119F1F5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A851A5F-8DAA-4AF1-AE0E-0F4E0BC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903" y="342257"/>
            <a:ext cx="4870682" cy="3650926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7E4C002-53F6-4353-AA22-4698A8C42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62" y="3431910"/>
            <a:ext cx="1484752" cy="1524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E67312-38C0-46B6-B785-D5158833F2F4}"/>
              </a:ext>
            </a:extLst>
          </p:cNvPr>
          <p:cNvSpPr txBox="1"/>
          <p:nvPr/>
        </p:nvSpPr>
        <p:spPr>
          <a:xfrm>
            <a:off x="-295312" y="4992730"/>
            <a:ext cx="2743200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100 epochs</a:t>
            </a:r>
            <a:endParaRPr lang="en-US"/>
          </a:p>
        </p:txBody>
      </p:sp>
      <p:pic>
        <p:nvPicPr>
          <p:cNvPr id="11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93893303-3D58-487D-8A68-59BAFCECB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303" y="3315089"/>
            <a:ext cx="1673917" cy="17221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DC6ABA-09A9-45B6-9909-A6B1CC1A6EA0}"/>
              </a:ext>
            </a:extLst>
          </p:cNvPr>
          <p:cNvSpPr txBox="1"/>
          <p:nvPr/>
        </p:nvSpPr>
        <p:spPr>
          <a:xfrm>
            <a:off x="1901739" y="5143944"/>
            <a:ext cx="2743200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200 epochs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6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67C23-4F48-46B6-B353-026C67155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36" y="-109330"/>
            <a:ext cx="8404225" cy="609600"/>
          </a:xfrm>
        </p:spPr>
        <p:txBody>
          <a:bodyPr/>
          <a:lstStyle/>
          <a:p>
            <a:r>
              <a:rPr lang="en-US"/>
              <a:t>WGAN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8B3B5-B64E-4E17-886B-5E42489A0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36" y="424722"/>
            <a:ext cx="8398436" cy="5330035"/>
          </a:xfrm>
        </p:spPr>
        <p:txBody>
          <a:bodyPr/>
          <a:lstStyle/>
          <a:p>
            <a:r>
              <a:rPr lang="en-US" b="1"/>
              <a:t>Vertebrae 16x16x16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23B0F-7BAF-4787-968D-001B65B09B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259C5-7B2C-4FEA-9517-553E06B59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CA5AA-C09F-489F-8299-BE119F1F5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7AF66E9-D7C6-4BD0-A141-C8E54607F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227" y="42809"/>
            <a:ext cx="1140433" cy="1583933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0A7A6CD-2C79-4E96-A55B-D7E7C10CF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198" y="1628828"/>
            <a:ext cx="1240391" cy="1545512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13DF430-C5FC-43AF-8407-5D5AAFDC2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241" y="3205590"/>
            <a:ext cx="1228619" cy="1294438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AEBB898C-47D7-4624-B9B1-3A3A0654A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751" y="4602287"/>
            <a:ext cx="1249916" cy="1442021"/>
          </a:xfrm>
          <a:prstGeom prst="rect">
            <a:avLst/>
          </a:prstGeom>
        </p:spPr>
      </p:pic>
      <p:pic>
        <p:nvPicPr>
          <p:cNvPr id="16" name="Picture 1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2F5B807-DA8A-4897-9F2D-82AA43417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3501" y="199740"/>
            <a:ext cx="3655032" cy="1282912"/>
          </a:xfrm>
          <a:prstGeom prst="rect">
            <a:avLst/>
          </a:prstGeom>
        </p:spPr>
      </p:pic>
      <p:pic>
        <p:nvPicPr>
          <p:cNvPr id="19" name="Picture 19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00CDA604-F523-4385-BF4C-DFBB42DBB4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6244" y="1904191"/>
            <a:ext cx="3590817" cy="1290169"/>
          </a:xfrm>
          <a:prstGeom prst="rect">
            <a:avLst/>
          </a:prstGeom>
        </p:spPr>
      </p:pic>
      <p:pic>
        <p:nvPicPr>
          <p:cNvPr id="21" name="Picture 21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563C432F-7CB7-4593-95AB-BB8784399B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030" y="3281451"/>
            <a:ext cx="3616503" cy="1219771"/>
          </a:xfrm>
          <a:prstGeom prst="rect">
            <a:avLst/>
          </a:prstGeom>
        </p:spPr>
      </p:pic>
      <p:pic>
        <p:nvPicPr>
          <p:cNvPr id="23" name="Picture 23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01A31519-FF34-4A37-9839-65265E3FBE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9135" y="4857205"/>
            <a:ext cx="3552289" cy="1162786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1688EE59-4A69-493D-9901-9D6952F104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758" y="922909"/>
            <a:ext cx="1327293" cy="1544656"/>
          </a:xfrm>
          <a:prstGeom prst="rect">
            <a:avLst/>
          </a:prstGeom>
        </p:spPr>
      </p:pic>
      <p:pic>
        <p:nvPicPr>
          <p:cNvPr id="27" name="Picture 27" descr="A close up of a logo&#10;&#10;Description generated with high confidence">
            <a:extLst>
              <a:ext uri="{FF2B5EF4-FFF2-40B4-BE49-F238E27FC236}">
                <a16:creationId xmlns:a16="http://schemas.microsoft.com/office/drawing/2014/main" id="{BAEF5EAF-E202-407C-BBDC-12C887CA3C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71" y="2562171"/>
            <a:ext cx="1432068" cy="1451118"/>
          </a:xfrm>
          <a:prstGeom prst="rect">
            <a:avLst/>
          </a:prstGeom>
        </p:spPr>
      </p:pic>
      <p:pic>
        <p:nvPicPr>
          <p:cNvPr id="29" name="Picture 29" descr="A close up of a logo&#10;&#10;Description generated with high confidence">
            <a:extLst>
              <a:ext uri="{FF2B5EF4-FFF2-40B4-BE49-F238E27FC236}">
                <a16:creationId xmlns:a16="http://schemas.microsoft.com/office/drawing/2014/main" id="{DC43629C-AE72-4C02-BA2E-57A7DE7832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886" y="4124485"/>
            <a:ext cx="1331039" cy="1627062"/>
          </a:xfrm>
          <a:prstGeom prst="rect">
            <a:avLst/>
          </a:prstGeom>
        </p:spPr>
      </p:pic>
      <p:pic>
        <p:nvPicPr>
          <p:cNvPr id="31" name="Picture 31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5C5FA690-33A0-4EBD-894C-4AF1636301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3692" y="1188832"/>
            <a:ext cx="2743200" cy="910066"/>
          </a:xfrm>
          <a:prstGeom prst="rect">
            <a:avLst/>
          </a:prstGeom>
        </p:spPr>
      </p:pic>
      <p:pic>
        <p:nvPicPr>
          <p:cNvPr id="33" name="Picture 33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2E3565E4-24EE-4CE6-AEED-83166D049E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3692" y="2749181"/>
            <a:ext cx="2743200" cy="922986"/>
          </a:xfrm>
          <a:prstGeom prst="rect">
            <a:avLst/>
          </a:prstGeom>
        </p:spPr>
      </p:pic>
      <p:pic>
        <p:nvPicPr>
          <p:cNvPr id="35" name="Picture 35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03C8ACA1-2944-47B1-B0C7-034EA6045D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69378" y="4359519"/>
            <a:ext cx="2743200" cy="9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40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124C-D0D5-43BF-902D-FB4B011F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Latent Space Interpolation</a:t>
            </a:r>
          </a:p>
        </p:txBody>
      </p:sp>
      <p:pic>
        <p:nvPicPr>
          <p:cNvPr id="7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3179D112-A9F5-47C8-A5E9-F5D443432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561" y="1224981"/>
            <a:ext cx="1436348" cy="149790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8AB98-9468-481A-9740-B73E28A1F6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4782F-C7FC-4053-8DA3-97C0743DD6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0393-322D-45F4-976C-C86E2C705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11B31F-6B8A-472B-A0A5-3BE685D4B3BC}"/>
              </a:ext>
            </a:extLst>
          </p:cNvPr>
          <p:cNvSpPr txBox="1"/>
          <p:nvPr/>
        </p:nvSpPr>
        <p:spPr>
          <a:xfrm>
            <a:off x="505233" y="2777890"/>
            <a:ext cx="27432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Starting Sample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14EC61BA-6073-4791-99DF-01C5E6152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737" y="3794786"/>
            <a:ext cx="1510732" cy="16522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EC60FC-1DBE-42E0-9D71-9CD9C15DABB1}"/>
              </a:ext>
            </a:extLst>
          </p:cNvPr>
          <p:cNvSpPr txBox="1"/>
          <p:nvPr/>
        </p:nvSpPr>
        <p:spPr>
          <a:xfrm>
            <a:off x="7167543" y="556200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Target Sample</a:t>
            </a:r>
          </a:p>
        </p:txBody>
      </p:sp>
      <p:pic>
        <p:nvPicPr>
          <p:cNvPr id="13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EA684202-7D77-4AF4-8B5D-5EA36F78C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672" y="1224777"/>
            <a:ext cx="1513808" cy="1553168"/>
          </a:xfrm>
          <a:prstGeom prst="rect">
            <a:avLst/>
          </a:prstGeom>
        </p:spPr>
      </p:pic>
      <p:pic>
        <p:nvPicPr>
          <p:cNvPr id="15" name="Picture 15" descr="A close up of a logo&#10;&#10;Description generated with high confidence">
            <a:extLst>
              <a:ext uri="{FF2B5EF4-FFF2-40B4-BE49-F238E27FC236}">
                <a16:creationId xmlns:a16="http://schemas.microsoft.com/office/drawing/2014/main" id="{9C48431F-2393-45E5-BF99-32F5FA312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244" y="1204746"/>
            <a:ext cx="1737442" cy="1717762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25C86EB6-5853-49DC-9AC9-139219688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947" y="1216439"/>
            <a:ext cx="1510176" cy="1569847"/>
          </a:xfrm>
          <a:prstGeom prst="rect">
            <a:avLst/>
          </a:prstGeom>
        </p:spPr>
      </p:pic>
      <p:pic>
        <p:nvPicPr>
          <p:cNvPr id="19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3C605A49-134D-4477-BD0D-4CFC47050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6" y="3639439"/>
            <a:ext cx="1549463" cy="1731697"/>
          </a:xfrm>
          <a:prstGeom prst="rect">
            <a:avLst/>
          </a:prstGeom>
        </p:spPr>
      </p:pic>
      <p:pic>
        <p:nvPicPr>
          <p:cNvPr id="21" name="Picture 21" descr="A close up of a map&#10;&#10;Description generated with high confidence">
            <a:extLst>
              <a:ext uri="{FF2B5EF4-FFF2-40B4-BE49-F238E27FC236}">
                <a16:creationId xmlns:a16="http://schemas.microsoft.com/office/drawing/2014/main" id="{4C729D6F-F4A7-4754-8E6F-E070E049B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9987" y="3792617"/>
            <a:ext cx="1449024" cy="1621029"/>
          </a:xfrm>
          <a:prstGeom prst="rect">
            <a:avLst/>
          </a:prstGeom>
        </p:spPr>
      </p:pic>
      <p:pic>
        <p:nvPicPr>
          <p:cNvPr id="23" name="Picture 23" descr="A close up of a logo&#10;&#10;Description generated with high confidence">
            <a:extLst>
              <a:ext uri="{FF2B5EF4-FFF2-40B4-BE49-F238E27FC236}">
                <a16:creationId xmlns:a16="http://schemas.microsoft.com/office/drawing/2014/main" id="{4492CEEF-ED55-4B14-B800-FD9149D448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0022" y="3636642"/>
            <a:ext cx="1498687" cy="1808453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48B97CFD-99DD-4173-B4D8-C4E182969E49}"/>
              </a:ext>
            </a:extLst>
          </p:cNvPr>
          <p:cNvSpPr/>
          <p:nvPr/>
        </p:nvSpPr>
        <p:spPr>
          <a:xfrm>
            <a:off x="2045854" y="1999209"/>
            <a:ext cx="409132" cy="20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39FA28A-C3B4-4185-96B9-C075D380FF96}"/>
              </a:ext>
            </a:extLst>
          </p:cNvPr>
          <p:cNvSpPr/>
          <p:nvPr/>
        </p:nvSpPr>
        <p:spPr>
          <a:xfrm>
            <a:off x="3993846" y="1928049"/>
            <a:ext cx="409132" cy="20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7B288DA-9B2A-4142-B86B-BB835B4B702C}"/>
              </a:ext>
            </a:extLst>
          </p:cNvPr>
          <p:cNvSpPr/>
          <p:nvPr/>
        </p:nvSpPr>
        <p:spPr>
          <a:xfrm>
            <a:off x="6146422" y="1892469"/>
            <a:ext cx="409132" cy="20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43DFD0A-08AF-413B-8A5B-DF187B6E9E3F}"/>
              </a:ext>
            </a:extLst>
          </p:cNvPr>
          <p:cNvSpPr/>
          <p:nvPr/>
        </p:nvSpPr>
        <p:spPr>
          <a:xfrm>
            <a:off x="62282" y="4436422"/>
            <a:ext cx="409132" cy="20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151B874-8FB1-48BE-A34E-85AF84FB27C6}"/>
              </a:ext>
            </a:extLst>
          </p:cNvPr>
          <p:cNvSpPr/>
          <p:nvPr/>
        </p:nvSpPr>
        <p:spPr>
          <a:xfrm>
            <a:off x="2152593" y="4436422"/>
            <a:ext cx="409132" cy="20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F2CA39C-2AEE-481C-903D-F2E763B52F50}"/>
              </a:ext>
            </a:extLst>
          </p:cNvPr>
          <p:cNvSpPr/>
          <p:nvPr/>
        </p:nvSpPr>
        <p:spPr>
          <a:xfrm>
            <a:off x="4358538" y="4436422"/>
            <a:ext cx="409132" cy="20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B0845A4-A6AA-45B0-BE2F-378AABDB432B}"/>
              </a:ext>
            </a:extLst>
          </p:cNvPr>
          <p:cNvSpPr/>
          <p:nvPr/>
        </p:nvSpPr>
        <p:spPr>
          <a:xfrm>
            <a:off x="6484429" y="4436422"/>
            <a:ext cx="409132" cy="20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2D8B3E4-DC56-457E-865F-01C00D434D86}"/>
              </a:ext>
            </a:extLst>
          </p:cNvPr>
          <p:cNvSpPr/>
          <p:nvPr/>
        </p:nvSpPr>
        <p:spPr>
          <a:xfrm>
            <a:off x="8165574" y="1865784"/>
            <a:ext cx="409132" cy="20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FB4A-CA6C-44FA-BFF1-2236FBD2D339}"/>
              </a:ext>
            </a:extLst>
          </p:cNvPr>
          <p:cNvSpPr txBox="1"/>
          <p:nvPr/>
        </p:nvSpPr>
        <p:spPr>
          <a:xfrm>
            <a:off x="7105280" y="5900014"/>
            <a:ext cx="317905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Awesome :) !</a:t>
            </a:r>
          </a:p>
        </p:txBody>
      </p:sp>
    </p:spTree>
    <p:extLst>
      <p:ext uri="{BB962C8B-B14F-4D97-AF65-F5344CB8AC3E}">
        <p14:creationId xmlns:p14="http://schemas.microsoft.com/office/powerpoint/2010/main" val="2950983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GANs: </a:t>
            </a:r>
          </a:p>
          <a:p>
            <a:pPr>
              <a:buFont typeface="Arial"/>
              <a:buChar char="•"/>
            </a:pPr>
            <a:r>
              <a:rPr lang="en-US"/>
              <a:t>Vanilla GANs are capable of good generations but suffer from instability and variance. </a:t>
            </a:r>
          </a:p>
          <a:p>
            <a:pPr>
              <a:buFont typeface="Arial"/>
              <a:buChar char="•"/>
            </a:pPr>
            <a:r>
              <a:rPr lang="en-US"/>
              <a:t>WSGAN is a more stable version of the GAN, and the more you train the higher quality you get (dataset dependent). </a:t>
            </a:r>
          </a:p>
          <a:p>
            <a:pPr>
              <a:buFont typeface="Arial"/>
              <a:buChar char="•"/>
            </a:pPr>
            <a:r>
              <a:rPr lang="en-US"/>
              <a:t>Training </a:t>
            </a:r>
            <a:r>
              <a:rPr lang="en-US" err="1"/>
              <a:t>datas</a:t>
            </a:r>
            <a:r>
              <a:rPr lang="en-US"/>
              <a:t>' distribution plays a huge rule on the convergence of the GANs.</a:t>
            </a:r>
          </a:p>
          <a:p>
            <a:pPr>
              <a:buFont typeface="Arial"/>
              <a:buChar char="•"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22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296886" y="1828800"/>
            <a:ext cx="6486752" cy="1295400"/>
          </a:xfrm>
        </p:spPr>
        <p:txBody>
          <a:bodyPr/>
          <a:lstStyle/>
          <a:p>
            <a:r>
              <a:rPr lang="en-US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583240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228600"/>
            <a:ext cx="8404225" cy="609600"/>
          </a:xfrm>
        </p:spPr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066800"/>
            <a:ext cx="8424863" cy="5105400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VAEs: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Get good results at </a:t>
            </a:r>
            <a:r>
              <a:rPr lang="en-US" b="1"/>
              <a:t>64</a:t>
            </a:r>
            <a:r>
              <a:rPr lang="en-US"/>
              <a:t> cube lengths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Try anomaly detection based on reconstruction probability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GANs:</a:t>
            </a:r>
          </a:p>
          <a:p>
            <a:pPr>
              <a:buFont typeface="Arial"/>
              <a:buChar char="•"/>
            </a:pPr>
            <a:r>
              <a:rPr lang="en-US"/>
              <a:t>Move to </a:t>
            </a:r>
            <a:r>
              <a:rPr lang="en-US" b="1"/>
              <a:t>32</a:t>
            </a:r>
            <a:r>
              <a:rPr lang="en-US"/>
              <a:t>, and </a:t>
            </a:r>
            <a:r>
              <a:rPr lang="en-US" b="1"/>
              <a:t>64</a:t>
            </a:r>
            <a:r>
              <a:rPr lang="en-US"/>
              <a:t> cube lengths using the WSGAN objective. </a:t>
            </a:r>
          </a:p>
          <a:p>
            <a:pPr>
              <a:buFont typeface="Arial"/>
              <a:buChar char="•"/>
            </a:pPr>
            <a:r>
              <a:rPr lang="en-US"/>
              <a:t>Switching to progressive growing GAN for </a:t>
            </a:r>
            <a:r>
              <a:rPr lang="en-US" b="1"/>
              <a:t>higher resolutions</a:t>
            </a:r>
            <a:r>
              <a:rPr lang="en-US"/>
              <a:t>. 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General:</a:t>
            </a:r>
          </a:p>
          <a:p>
            <a:pPr>
              <a:buFont typeface="Arial"/>
              <a:buChar char="•"/>
            </a:pPr>
            <a:r>
              <a:rPr lang="en-US" b="1"/>
              <a:t>Compare</a:t>
            </a:r>
            <a:r>
              <a:rPr lang="en-US"/>
              <a:t> results of two approaches, continue with the more promising. </a:t>
            </a:r>
          </a:p>
          <a:p>
            <a:pPr>
              <a:buFont typeface="Arial"/>
              <a:buChar char="•"/>
            </a:pPr>
            <a:r>
              <a:rPr lang="en-US"/>
              <a:t>Moving to the </a:t>
            </a:r>
            <a:r>
              <a:rPr lang="en-US" b="1"/>
              <a:t>conditional variants</a:t>
            </a:r>
            <a:r>
              <a:rPr lang="en-US"/>
              <a:t> of chosen approach based on the result of comparison. </a:t>
            </a:r>
          </a:p>
          <a:p>
            <a:pPr>
              <a:buFont typeface="Arial"/>
              <a:buChar char="•"/>
            </a:pPr>
            <a:r>
              <a:rPr lang="en-US"/>
              <a:t>Training a deep net on the generated vertebra to detect fractures</a:t>
            </a:r>
            <a:r>
              <a:rPr lang="en-US" b="1"/>
              <a:t> (Ultimate goal)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2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244" y="947737"/>
            <a:ext cx="5817395" cy="1913184"/>
          </a:xfrm>
        </p:spPr>
        <p:txBody>
          <a:bodyPr/>
          <a:lstStyle/>
          <a:p>
            <a:r>
              <a:rPr lang="en-US"/>
              <a:t>Spine is the reason why all the internal organs stay in place and function as they should.</a:t>
            </a:r>
          </a:p>
          <a:p>
            <a:r>
              <a:rPr lang="en-US"/>
              <a:t>~70% of vertebral fractures went undiagnosed</a:t>
            </a:r>
          </a:p>
          <a:p>
            <a:r>
              <a:rPr lang="en-US"/>
              <a:t>Classification approach requires plenty of fractured vertebrae data</a:t>
            </a:r>
            <a:endParaRPr lang="en-US" b="1"/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358964-7B27-474B-A594-E3B4702A2751}"/>
              </a:ext>
            </a:extLst>
          </p:cNvPr>
          <p:cNvSpPr txBox="1">
            <a:spLocks/>
          </p:cNvSpPr>
          <p:nvPr/>
        </p:nvSpPr>
        <p:spPr bwMode="auto">
          <a:xfrm>
            <a:off x="237330" y="3290887"/>
            <a:ext cx="8424863" cy="212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333333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 defTabSz="914400">
              <a:buFontTx/>
              <a:buNone/>
            </a:pPr>
            <a:r>
              <a:rPr lang="en-US" sz="2400" b="1" kern="0"/>
              <a:t>Goal</a:t>
            </a:r>
            <a:endParaRPr lang="en-US" sz="2400" kern="0"/>
          </a:p>
          <a:p>
            <a:pPr defTabSz="914400">
              <a:buFont typeface="Arial"/>
              <a:buChar char="•"/>
            </a:pPr>
            <a:r>
              <a:rPr lang="en-US" kern="0"/>
              <a:t>Generate vertebral segmentation masks using Variational Autoencoders (VAEs), and Generative Adversarial Networks (GANs).</a:t>
            </a:r>
          </a:p>
          <a:p>
            <a:pPr defTabSz="914400">
              <a:buFont typeface="Arial"/>
              <a:buChar char="•"/>
            </a:pPr>
            <a:r>
              <a:rPr lang="en-US" kern="0"/>
              <a:t>Compare both of them in terms of generation capability, and latent space modeling. </a:t>
            </a:r>
          </a:p>
          <a:p>
            <a:pPr defTabSz="914400">
              <a:buFont typeface="Arial"/>
              <a:buChar char="•"/>
            </a:pPr>
            <a:r>
              <a:rPr lang="en-US" kern="0"/>
              <a:t>Build a deep net to detect anomalies from healthy vertebraes. </a:t>
            </a:r>
          </a:p>
          <a:p>
            <a:pPr defTabSz="914400">
              <a:buFont typeface="Arial"/>
              <a:buChar char="•"/>
            </a:pPr>
            <a:endParaRPr lang="en-US" kern="0"/>
          </a:p>
          <a:p>
            <a:pPr marL="0" indent="0" defTabSz="914400">
              <a:buFontTx/>
              <a:buNone/>
            </a:pPr>
            <a:endParaRPr lang="en-US" kern="0"/>
          </a:p>
          <a:p>
            <a:pPr defTabSz="914400"/>
            <a:endParaRPr lang="en-US" kern="0"/>
          </a:p>
          <a:p>
            <a:pPr defTabSz="914400"/>
            <a:endParaRPr lang="en-US" kern="0"/>
          </a:p>
          <a:p>
            <a:pPr defTabSz="914400"/>
            <a:endParaRPr lang="en-US" kern="0"/>
          </a:p>
        </p:txBody>
      </p:sp>
      <p:pic>
        <p:nvPicPr>
          <p:cNvPr id="9" name="Picture 9" descr="A close up of a person&#10;&#10;Description generated with high confidence">
            <a:extLst>
              <a:ext uri="{FF2B5EF4-FFF2-40B4-BE49-F238E27FC236}">
                <a16:creationId xmlns:a16="http://schemas.microsoft.com/office/drawing/2014/main" id="{4DCE6079-571B-4D5B-8AAB-D9473CF94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93" y="311811"/>
            <a:ext cx="2993232" cy="2745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00EA49-E5F4-4563-B715-62BC20847F8A}"/>
              </a:ext>
            </a:extLst>
          </p:cNvPr>
          <p:cNvSpPr txBox="1"/>
          <p:nvPr/>
        </p:nvSpPr>
        <p:spPr>
          <a:xfrm>
            <a:off x="6112568" y="3058698"/>
            <a:ext cx="2743200" cy="43088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CT scan showing a vertebral compression fracture</a:t>
            </a:r>
          </a:p>
        </p:txBody>
      </p:sp>
    </p:spTree>
    <p:extLst>
      <p:ext uri="{BB962C8B-B14F-4D97-AF65-F5344CB8AC3E}">
        <p14:creationId xmlns:p14="http://schemas.microsoft.com/office/powerpoint/2010/main" val="2466434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BC9D-1DE1-7841-8038-F80FC6E5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Progressively Growing GANs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545F9FE-72B4-4CA3-8A5F-5ACCFE0E21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07365" y="1244311"/>
            <a:ext cx="6570028" cy="287204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29AEB58-27A2-4196-8E6A-BDE8062DAD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27420" y="4181475"/>
            <a:ext cx="1969770" cy="196977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6E53B-76B8-5645-B0D9-CE99AA36A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1A10-1E35-0F45-AE99-E0E844606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03F166-0F0E-034B-8BBF-C4FFFE05C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E6434B-0C6B-4C82-8491-9C1C8F7E54A1}"/>
              </a:ext>
            </a:extLst>
          </p:cNvPr>
          <p:cNvSpPr txBox="1"/>
          <p:nvPr/>
        </p:nvSpPr>
        <p:spPr>
          <a:xfrm>
            <a:off x="502920" y="4834890"/>
            <a:ext cx="4514850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We intend to reach this stage (128x128 pixels)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552F3C3-AF27-4B61-973D-35CC43E9242F}"/>
              </a:ext>
            </a:extLst>
          </p:cNvPr>
          <p:cNvSpPr/>
          <p:nvPr/>
        </p:nvSpPr>
        <p:spPr>
          <a:xfrm>
            <a:off x="5065776" y="4764024"/>
            <a:ext cx="7498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15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CAA0-652E-420C-892A-2C698352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last 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71A68-BC6E-4095-8619-A00545FF4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/>
              <a:t>Thanks COLAB, </a:t>
            </a:r>
            <a:r>
              <a:rPr lang="en-US" sz="2400" b="1"/>
              <a:t>we hate you, you are just not perfect :(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6601F-070C-4BC3-9DE5-BD4A3AFE94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F2DFE-384C-4C38-BA20-F5E71DD493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EE070-A9B9-41F2-9E52-AAE1E5015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7" descr="A close up of a bottle&#10;&#10;Description generated with high confidence">
            <a:extLst>
              <a:ext uri="{FF2B5EF4-FFF2-40B4-BE49-F238E27FC236}">
                <a16:creationId xmlns:a16="http://schemas.microsoft.com/office/drawing/2014/main" id="{DC4467CC-F78A-4E29-A3EB-C471D7D8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053842"/>
            <a:ext cx="2663146" cy="355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8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" y="3228149"/>
            <a:ext cx="8404225" cy="609600"/>
          </a:xfrm>
        </p:spPr>
        <p:txBody>
          <a:bodyPr/>
          <a:lstStyle/>
          <a:p>
            <a:pPr algn="ctr"/>
            <a:r>
              <a:rPr lang="en-US" sz="8000">
                <a:solidFill>
                  <a:srgbClr val="00B0F0"/>
                </a:solidFill>
              </a:rPr>
              <a:t>Thank you! 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7EBDCF-2BAC-4BD3-9B6E-01C70D40F487}"/>
              </a:ext>
            </a:extLst>
          </p:cNvPr>
          <p:cNvSpPr txBox="1"/>
          <p:nvPr/>
        </p:nvSpPr>
        <p:spPr>
          <a:xfrm>
            <a:off x="1165462" y="5889424"/>
            <a:ext cx="773804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*Many thanks to Anjany for his great support and flexibility. </a:t>
            </a:r>
          </a:p>
        </p:txBody>
      </p:sp>
    </p:spTree>
    <p:extLst>
      <p:ext uri="{BB962C8B-B14F-4D97-AF65-F5344CB8AC3E}">
        <p14:creationId xmlns:p14="http://schemas.microsoft.com/office/powerpoint/2010/main" val="374697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6BDB-5C9C-4DFD-B70C-12B15D25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69" y="117987"/>
            <a:ext cx="3654672" cy="609600"/>
          </a:xfrm>
        </p:spPr>
        <p:txBody>
          <a:bodyPr/>
          <a:lstStyle/>
          <a:p>
            <a:r>
              <a:rPr lang="en-US"/>
              <a:t>VAE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5E20A-9493-480D-9E74-FE77EBC18D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F7911-C511-4340-88FB-682F298CC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6BF02-BD50-4DBA-8955-EA4723EDE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33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663BAB-6133-4CC8-8E24-26A183B97215}"/>
              </a:ext>
            </a:extLst>
          </p:cNvPr>
          <p:cNvSpPr txBox="1"/>
          <p:nvPr/>
        </p:nvSpPr>
        <p:spPr>
          <a:xfrm>
            <a:off x="5829069" y="4670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Effect of Beta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2678B7-82EF-4AD3-88EB-DC8E049C556B}"/>
              </a:ext>
            </a:extLst>
          </p:cNvPr>
          <p:cNvSpPr txBox="1"/>
          <p:nvPr/>
        </p:nvSpPr>
        <p:spPr>
          <a:xfrm>
            <a:off x="388513" y="992123"/>
            <a:ext cx="2964425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Using BCE Loss for reconstruction, low probs.</a:t>
            </a:r>
          </a:p>
        </p:txBody>
      </p:sp>
      <p:pic>
        <p:nvPicPr>
          <p:cNvPr id="10" name="Picture 11" descr="A close up of a map&#10;&#10;Description generated with high confidence">
            <a:extLst>
              <a:ext uri="{FF2B5EF4-FFF2-40B4-BE49-F238E27FC236}">
                <a16:creationId xmlns:a16="http://schemas.microsoft.com/office/drawing/2014/main" id="{F38BB8F3-1995-44B3-9455-5DF178BD3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2" t="1987" r="301" b="1324"/>
          <a:stretch/>
        </p:blipFill>
        <p:spPr>
          <a:xfrm>
            <a:off x="140110" y="1682642"/>
            <a:ext cx="3959460" cy="35790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1925AA-F60F-4C65-B6E0-AA48B174D7F1}"/>
              </a:ext>
            </a:extLst>
          </p:cNvPr>
          <p:cNvSpPr txBox="1"/>
          <p:nvPr/>
        </p:nvSpPr>
        <p:spPr>
          <a:xfrm>
            <a:off x="4629868" y="357421"/>
            <a:ext cx="745725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Beta=1</a:t>
            </a:r>
            <a:endParaRPr lang="en-US"/>
          </a:p>
        </p:txBody>
      </p:sp>
      <p:pic>
        <p:nvPicPr>
          <p:cNvPr id="3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8408E0AD-C2E1-4C41-9323-54994A704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34" t="32075" r="38057" b="31447"/>
          <a:stretch/>
        </p:blipFill>
        <p:spPr>
          <a:xfrm>
            <a:off x="5564862" y="405400"/>
            <a:ext cx="1394654" cy="1122729"/>
          </a:xfrm>
          <a:prstGeom prst="rect">
            <a:avLst/>
          </a:prstGeom>
        </p:spPr>
      </p:pic>
      <p:pic>
        <p:nvPicPr>
          <p:cNvPr id="8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06D5B857-3D90-46B7-ACFE-275BB39B94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43" t="16352" r="24696" b="14465"/>
          <a:stretch/>
        </p:blipFill>
        <p:spPr>
          <a:xfrm>
            <a:off x="6958851" y="361012"/>
            <a:ext cx="1514248" cy="1210000"/>
          </a:xfrm>
          <a:prstGeom prst="rect">
            <a:avLst/>
          </a:prstGeom>
        </p:spPr>
      </p:pic>
      <p:pic>
        <p:nvPicPr>
          <p:cNvPr id="11" name="Picture 11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7FD355E-BE5E-47DB-94BF-4EDB413DE5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69" t="27673" r="35327" b="20755"/>
          <a:stretch/>
        </p:blipFill>
        <p:spPr>
          <a:xfrm>
            <a:off x="5734236" y="1683476"/>
            <a:ext cx="1418308" cy="1364453"/>
          </a:xfrm>
          <a:prstGeom prst="rect">
            <a:avLst/>
          </a:prstGeom>
        </p:spPr>
      </p:pic>
      <p:pic>
        <p:nvPicPr>
          <p:cNvPr id="13" name="Picture 1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D9228AF-87FE-4571-8A4E-305017336C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008" t="28302" r="33603" b="22013"/>
          <a:stretch/>
        </p:blipFill>
        <p:spPr>
          <a:xfrm>
            <a:off x="7089154" y="1752444"/>
            <a:ext cx="1239540" cy="12161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2C3A0A-D820-46C4-8160-4AFE4E9AEF29}"/>
              </a:ext>
            </a:extLst>
          </p:cNvPr>
          <p:cNvSpPr txBox="1"/>
          <p:nvPr/>
        </p:nvSpPr>
        <p:spPr>
          <a:xfrm>
            <a:off x="4628315" y="3292421"/>
            <a:ext cx="930079" cy="27731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Beta=1e-5</a:t>
            </a:r>
            <a:endParaRPr lang="en-US"/>
          </a:p>
        </p:txBody>
      </p:sp>
      <p:pic>
        <p:nvPicPr>
          <p:cNvPr id="15" name="Picture 15" descr="A close up of a map&#10;&#10;Description generated with high confidence">
            <a:extLst>
              <a:ext uri="{FF2B5EF4-FFF2-40B4-BE49-F238E27FC236}">
                <a16:creationId xmlns:a16="http://schemas.microsoft.com/office/drawing/2014/main" id="{51A9B274-5872-4869-B248-984335D3E1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735" t="20979" r="32735" b="19821"/>
          <a:stretch/>
        </p:blipFill>
        <p:spPr>
          <a:xfrm>
            <a:off x="5584724" y="3432159"/>
            <a:ext cx="1352786" cy="1511007"/>
          </a:xfrm>
          <a:prstGeom prst="rect">
            <a:avLst/>
          </a:prstGeom>
        </p:spPr>
      </p:pic>
      <p:pic>
        <p:nvPicPr>
          <p:cNvPr id="17" name="Picture 1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3AB6E52-2395-4AC8-8191-16177A1CE1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668" t="28456" r="38565" b="25175"/>
          <a:stretch/>
        </p:blipFill>
        <p:spPr>
          <a:xfrm>
            <a:off x="6961240" y="3428377"/>
            <a:ext cx="1229619" cy="1530551"/>
          </a:xfrm>
          <a:prstGeom prst="rect">
            <a:avLst/>
          </a:prstGeom>
        </p:spPr>
      </p:pic>
      <p:pic>
        <p:nvPicPr>
          <p:cNvPr id="21" name="Picture 21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CB998823-DF8B-4787-BE7C-30A0AEDB0C5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978" t="28593" r="35874" b="23077"/>
          <a:stretch/>
        </p:blipFill>
        <p:spPr>
          <a:xfrm>
            <a:off x="3950109" y="4975430"/>
            <a:ext cx="1217462" cy="1282452"/>
          </a:xfrm>
          <a:prstGeom prst="rect">
            <a:avLst/>
          </a:prstGeom>
        </p:spPr>
      </p:pic>
      <p:pic>
        <p:nvPicPr>
          <p:cNvPr id="25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5A2EBB8-5DEB-42A6-A3A3-0170FDA2069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284" t="32867" r="37668" b="27273"/>
          <a:stretch/>
        </p:blipFill>
        <p:spPr>
          <a:xfrm>
            <a:off x="5095853" y="5189676"/>
            <a:ext cx="1177845" cy="1034768"/>
          </a:xfrm>
          <a:prstGeom prst="rect">
            <a:avLst/>
          </a:prstGeom>
        </p:spPr>
      </p:pic>
      <p:pic>
        <p:nvPicPr>
          <p:cNvPr id="27" name="Picture 2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3F1BE42-FAB7-4A9D-8DE5-3B06F656AB8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648" t="28385" r="39013" b="27972"/>
          <a:stretch/>
        </p:blipFill>
        <p:spPr>
          <a:xfrm>
            <a:off x="6390126" y="4960677"/>
            <a:ext cx="1146974" cy="1310411"/>
          </a:xfrm>
          <a:prstGeom prst="rect">
            <a:avLst/>
          </a:prstGeom>
        </p:spPr>
      </p:pic>
      <p:pic>
        <p:nvPicPr>
          <p:cNvPr id="29" name="Picture 29" descr="A close up of a logo&#10;&#10;Description generated with high confidence">
            <a:extLst>
              <a:ext uri="{FF2B5EF4-FFF2-40B4-BE49-F238E27FC236}">
                <a16:creationId xmlns:a16="http://schemas.microsoft.com/office/drawing/2014/main" id="{ED5C779C-4BEF-451E-B895-AAD3BC67A36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3184" t="34965" r="32287" b="25874"/>
          <a:stretch/>
        </p:blipFill>
        <p:spPr>
          <a:xfrm>
            <a:off x="7577785" y="5166290"/>
            <a:ext cx="1536307" cy="108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0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3778-F3B0-4B5D-99F2-E056477E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5C788-E940-49BB-B113-B0A6348B6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077532"/>
            <a:ext cx="8414131" cy="5255653"/>
          </a:xfrm>
        </p:spPr>
        <p:txBody>
          <a:bodyPr/>
          <a:lstStyle/>
          <a:p>
            <a:pPr marL="0" indent="0">
              <a:buNone/>
            </a:pPr>
            <a:r>
              <a:rPr lang="en-US" sz="2000"/>
              <a:t>Two public and one private</a:t>
            </a:r>
          </a:p>
          <a:p>
            <a:pPr>
              <a:buFont typeface="Arial"/>
              <a:buChar char="•"/>
            </a:pPr>
            <a:r>
              <a:rPr lang="en-US" sz="2000" b="1" err="1"/>
              <a:t>XVertSeg</a:t>
            </a:r>
            <a:r>
              <a:rPr lang="en-US" sz="2000" b="1"/>
              <a:t>:</a:t>
            </a:r>
            <a:r>
              <a:rPr lang="en-US"/>
              <a:t> 124 lumbar vertebrae masks. Non-fractured and fractured.</a:t>
            </a:r>
          </a:p>
          <a:p>
            <a:pPr>
              <a:buFont typeface="Arial"/>
              <a:buChar char="•"/>
            </a:pPr>
            <a:r>
              <a:rPr lang="en-US" sz="2000" b="1"/>
              <a:t>CSI 2014:</a:t>
            </a:r>
            <a:r>
              <a:rPr lang="en-US" sz="2400" b="1"/>
              <a:t> </a:t>
            </a:r>
            <a:r>
              <a:rPr lang="en-US"/>
              <a:t>340 thoracic and lumbar masks</a:t>
            </a:r>
          </a:p>
          <a:p>
            <a:pPr>
              <a:buFont typeface="Arial"/>
              <a:buChar char="•"/>
            </a:pPr>
            <a:r>
              <a:rPr lang="en-US" sz="2000" b="1"/>
              <a:t>In-house from </a:t>
            </a:r>
            <a:r>
              <a:rPr lang="en-US" sz="2000" b="1" err="1"/>
              <a:t>Klinikum</a:t>
            </a:r>
            <a:r>
              <a:rPr lang="en-US" sz="2000" b="1"/>
              <a:t> </a:t>
            </a:r>
            <a:r>
              <a:rPr lang="en-US" sz="2000" b="1" err="1"/>
              <a:t>Rechts</a:t>
            </a:r>
            <a:r>
              <a:rPr lang="en-US" sz="2000" b="1"/>
              <a:t> der Isar: </a:t>
            </a:r>
            <a:r>
              <a:rPr lang="en-US"/>
              <a:t>962 thoracic and lumbar</a:t>
            </a:r>
          </a:p>
          <a:p>
            <a:pPr>
              <a:buFont typeface="Arial"/>
              <a:buChar char="•"/>
            </a:pPr>
            <a:endParaRPr lang="en-US" sz="1600"/>
          </a:p>
          <a:p>
            <a:pPr>
              <a:buFont typeface="Arial"/>
              <a:buChar char="•"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2C820-8EC2-4EC5-B325-513D47A743E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C7430-29F2-4404-BD98-951308D8C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B4853-28B8-4323-AF8F-0C4C839D3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A2031F-67D9-40C5-A875-CD3C39399F6A}"/>
              </a:ext>
            </a:extLst>
          </p:cNvPr>
          <p:cNvSpPr txBox="1"/>
          <p:nvPr/>
        </p:nvSpPr>
        <p:spPr>
          <a:xfrm>
            <a:off x="1245743" y="5224990"/>
            <a:ext cx="3311163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Sum along each axis of a resized 64x64x64 vertebrae </a:t>
            </a:r>
          </a:p>
        </p:txBody>
      </p:sp>
      <p:pic>
        <p:nvPicPr>
          <p:cNvPr id="8" name="Picture 9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54C03FFC-4EB7-4A2A-954D-971E6E61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96" y="3311489"/>
            <a:ext cx="5029200" cy="1683895"/>
          </a:xfrm>
          <a:prstGeom prst="rect">
            <a:avLst/>
          </a:prstGeom>
        </p:spPr>
      </p:pic>
      <p:pic>
        <p:nvPicPr>
          <p:cNvPr id="7" name="Picture 9" descr="A picture containing map, text&#10;&#10;Description generated with very high confidence">
            <a:extLst>
              <a:ext uri="{FF2B5EF4-FFF2-40B4-BE49-F238E27FC236}">
                <a16:creationId xmlns:a16="http://schemas.microsoft.com/office/drawing/2014/main" id="{339EB42B-6458-4D69-9B15-483FD0592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611" y="2872996"/>
            <a:ext cx="2786128" cy="2721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D99209-D107-4E57-9DC3-F65597A54F06}"/>
              </a:ext>
            </a:extLst>
          </p:cNvPr>
          <p:cNvSpPr txBox="1"/>
          <p:nvPr/>
        </p:nvSpPr>
        <p:spPr>
          <a:xfrm>
            <a:off x="6880250" y="5450371"/>
            <a:ext cx="1272009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3D visualization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90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CFBF1-28D6-4616-BEE8-AD5D7B8E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Toy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E2FA-22F9-47CB-8976-39AB249D1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2D-MNIST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3D-MNIST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B19B-78ED-4E96-A5D4-49DD46FFB0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C4C56-E9A0-4E96-903E-9B60DF95B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CED2D-B292-4B33-A2CE-636FDBE1F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B5E48770-3945-4681-BAC9-B9E218C9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04" y="1480059"/>
            <a:ext cx="3552597" cy="1765009"/>
          </a:xfrm>
          <a:prstGeom prst="rect">
            <a:avLst/>
          </a:prstGeom>
        </p:spPr>
      </p:pic>
      <p:pic>
        <p:nvPicPr>
          <p:cNvPr id="9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C977AD82-8943-4A59-8890-E1B4F58E6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0" y="3662913"/>
            <a:ext cx="3787565" cy="2436521"/>
          </a:xfrm>
          <a:prstGeom prst="rect">
            <a:avLst/>
          </a:prstGeom>
        </p:spPr>
      </p:pic>
      <p:pic>
        <p:nvPicPr>
          <p:cNvPr id="11" name="Picture 11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16E80B50-3CC1-46A6-9C7A-1D0E78BA4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989" y="4009369"/>
            <a:ext cx="3126134" cy="20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7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296886" y="1828800"/>
            <a:ext cx="6486751" cy="1295400"/>
          </a:xfrm>
        </p:spPr>
        <p:txBody>
          <a:bodyPr/>
          <a:lstStyle/>
          <a:p>
            <a:r>
              <a:rPr lang="en-US"/>
              <a:t>Variational Autoencoders (VAEs)</a:t>
            </a:r>
          </a:p>
        </p:txBody>
      </p:sp>
    </p:spTree>
    <p:extLst>
      <p:ext uri="{BB962C8B-B14F-4D97-AF65-F5344CB8AC3E}">
        <p14:creationId xmlns:p14="http://schemas.microsoft.com/office/powerpoint/2010/main" val="172442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VAE</a:t>
            </a:r>
            <a:r>
              <a:rPr lang="en-US" baseline="30000"/>
              <a:t>[1]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7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1CCCA86-701C-4C37-824A-24262C770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493" y="891795"/>
            <a:ext cx="8404269" cy="523104"/>
          </a:xfrm>
        </p:spPr>
        <p:txBody>
          <a:bodyPr/>
          <a:lstStyle/>
          <a:p>
            <a:r>
              <a:rPr lang="en-US"/>
              <a:t>Squeezes information through bottleneck (latent space)</a:t>
            </a:r>
            <a:endParaRPr lang="en-US" err="1"/>
          </a:p>
          <a:p>
            <a:pPr marL="0" indent="0">
              <a:buNone/>
            </a:pPr>
            <a:endParaRPr lang="en-US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C4C4AA3-6424-4C8D-B99C-2DA1D5284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166" y="1403429"/>
            <a:ext cx="5912649" cy="1772238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28326087-D112-4C41-8EF9-26C816E83367}"/>
              </a:ext>
            </a:extLst>
          </p:cNvPr>
          <p:cNvSpPr txBox="1">
            <a:spLocks/>
          </p:cNvSpPr>
          <p:nvPr/>
        </p:nvSpPr>
        <p:spPr bwMode="auto">
          <a:xfrm>
            <a:off x="439871" y="3342551"/>
            <a:ext cx="8404269" cy="62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333333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9pPr>
          </a:lstStyle>
          <a:p>
            <a:pPr defTabSz="914400"/>
            <a:r>
              <a:rPr lang="en-US" kern="0">
                <a:solidFill>
                  <a:srgbClr val="000000"/>
                </a:solidFill>
              </a:rPr>
              <a:t>Pushes latent space to be normally distributed</a:t>
            </a:r>
          </a:p>
        </p:txBody>
      </p:sp>
      <p:pic>
        <p:nvPicPr>
          <p:cNvPr id="7" name="Picture 7" descr="A cat with its mouth open&#10;&#10;Description generated with high confidence">
            <a:extLst>
              <a:ext uri="{FF2B5EF4-FFF2-40B4-BE49-F238E27FC236}">
                <a16:creationId xmlns:a16="http://schemas.microsoft.com/office/drawing/2014/main" id="{C7B7230B-B0E2-4DF3-8AA6-C0F68EB3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48475" y="3728659"/>
            <a:ext cx="5613701" cy="2201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8" name="CasellaDiTesto 9">
            <a:extLst>
              <a:ext uri="{FF2B5EF4-FFF2-40B4-BE49-F238E27FC236}">
                <a16:creationId xmlns:a16="http://schemas.microsoft.com/office/drawing/2014/main" id="{E208DDA9-E1BA-4AB2-B857-8B8642EDFC7F}"/>
              </a:ext>
            </a:extLst>
          </p:cNvPr>
          <p:cNvSpPr txBox="1"/>
          <p:nvPr/>
        </p:nvSpPr>
        <p:spPr>
          <a:xfrm>
            <a:off x="1028307" y="5989488"/>
            <a:ext cx="7322128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b="1">
                <a:solidFill>
                  <a:srgbClr val="000000"/>
                </a:solidFill>
              </a:rPr>
              <a:t>[1] Auto-</a:t>
            </a:r>
            <a:r>
              <a:rPr lang="it-IT" sz="1200" b="1" err="1">
                <a:solidFill>
                  <a:srgbClr val="000000"/>
                </a:solidFill>
              </a:rPr>
              <a:t>Encoding</a:t>
            </a:r>
            <a:r>
              <a:rPr lang="it-IT" sz="1200" b="1">
                <a:solidFill>
                  <a:srgbClr val="000000"/>
                </a:solidFill>
              </a:rPr>
              <a:t> </a:t>
            </a:r>
            <a:r>
              <a:rPr lang="it-IT" sz="1200" b="1" err="1">
                <a:solidFill>
                  <a:srgbClr val="000000"/>
                </a:solidFill>
              </a:rPr>
              <a:t>Variational</a:t>
            </a:r>
            <a:r>
              <a:rPr lang="it-IT" sz="1200" b="1">
                <a:solidFill>
                  <a:srgbClr val="000000"/>
                </a:solidFill>
              </a:rPr>
              <a:t> </a:t>
            </a:r>
            <a:r>
              <a:rPr lang="it-IT" sz="1200" b="1" err="1">
                <a:solidFill>
                  <a:srgbClr val="000000"/>
                </a:solidFill>
              </a:rPr>
              <a:t>Bayes</a:t>
            </a:r>
            <a:r>
              <a:rPr lang="it-IT" sz="1200" b="1">
                <a:solidFill>
                  <a:srgbClr val="000000"/>
                </a:solidFill>
              </a:rPr>
              <a:t> .</a:t>
            </a:r>
            <a:r>
              <a:rPr lang="it-IT" sz="1200">
                <a:solidFill>
                  <a:srgbClr val="000000"/>
                </a:solidFill>
              </a:rPr>
              <a:t>  </a:t>
            </a:r>
            <a:r>
              <a:rPr lang="it-IT" sz="1200" err="1">
                <a:solidFill>
                  <a:srgbClr val="000000"/>
                </a:solidFill>
              </a:rPr>
              <a:t>Kingma</a:t>
            </a:r>
            <a:r>
              <a:rPr lang="it-IT" sz="1200">
                <a:solidFill>
                  <a:srgbClr val="000000"/>
                </a:solidFill>
              </a:rPr>
              <a:t>  D.  </a:t>
            </a:r>
            <a:r>
              <a:rPr lang="it-IT" sz="1200" err="1">
                <a:solidFill>
                  <a:srgbClr val="000000"/>
                </a:solidFill>
              </a:rPr>
              <a:t>Welling</a:t>
            </a:r>
            <a:r>
              <a:rPr lang="it-IT" sz="1200">
                <a:solidFill>
                  <a:srgbClr val="000000"/>
                </a:solidFill>
              </a:rPr>
              <a:t> Ma.</a:t>
            </a:r>
            <a:r>
              <a:rPr lang="it-IT" sz="1200" b="1">
                <a:solidFill>
                  <a:srgbClr val="000000"/>
                </a:solidFill>
              </a:rPr>
              <a:t> </a:t>
            </a:r>
            <a:r>
              <a:rPr lang="it-IT" sz="1200">
                <a:solidFill>
                  <a:srgbClr val="000000"/>
                </a:solidFill>
              </a:rPr>
              <a:t>2013</a:t>
            </a:r>
            <a:endParaRPr lang="en-US"/>
          </a:p>
          <a:p>
            <a:endParaRPr lang="it-IT" sz="10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657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2F54-38F3-452B-9F69-0BFBF34D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VAE -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1BADF-71C7-4696-A34A-1811C43DB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840259"/>
            <a:ext cx="8404269" cy="136748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Two terms</a:t>
            </a:r>
          </a:p>
          <a:p>
            <a:r>
              <a:rPr lang="en-US"/>
              <a:t>Reconstruction Loss: measure of input-output similarity  </a:t>
            </a:r>
          </a:p>
          <a:p>
            <a:r>
              <a:rPr lang="en-US"/>
              <a:t>Kullback–Leibler divergence to test how close the learned Gaussians are to unit Gaussians.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F9801-4401-438C-BBBF-56D0F88ADA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A754-4BD6-4BFF-90F8-6C8832BF10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071EF-8A94-472B-BCC5-B616E6A2D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CDD84291-CE54-4B60-BF20-8DFA6E644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74" y="2261126"/>
            <a:ext cx="4555526" cy="49253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B08E7A7-E8EF-4C27-B8E1-008BFD4F58A1}"/>
              </a:ext>
            </a:extLst>
          </p:cNvPr>
          <p:cNvSpPr txBox="1">
            <a:spLocks/>
          </p:cNvSpPr>
          <p:nvPr/>
        </p:nvSpPr>
        <p:spPr bwMode="auto">
          <a:xfrm>
            <a:off x="430857" y="2653018"/>
            <a:ext cx="8404269" cy="104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333333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 defTabSz="914400">
              <a:buFontTx/>
              <a:buNone/>
            </a:pPr>
            <a:endParaRPr lang="en-US" kern="0"/>
          </a:p>
          <a:p>
            <a:pPr defTabSz="914400"/>
            <a:r>
              <a:rPr lang="en-US" kern="0"/>
              <a:t>Original VAE: Binary Cross Entropy for reconstruction and </a:t>
            </a:r>
            <a:r>
              <a:rPr lang="en-US" kern="0">
                <a:latin typeface="Arial"/>
                <a:cs typeface="Arial"/>
              </a:rPr>
              <a:t>β</a:t>
            </a:r>
            <a:r>
              <a:rPr lang="en-US" kern="0">
                <a:latin typeface="ＭＳ Ｐゴシック"/>
                <a:cs typeface="Arial"/>
              </a:rPr>
              <a:t>= 1</a:t>
            </a:r>
          </a:p>
          <a:p>
            <a:pPr defTabSz="914400">
              <a:buFont typeface="Arial"/>
              <a:buChar char="•"/>
            </a:pPr>
            <a:r>
              <a:rPr lang="en-US" kern="0">
                <a:latin typeface="TUM Neue Helvetica 55 Regular"/>
              </a:rPr>
              <a:t>Since we have masks, we tried "Soft" Dice Loss</a:t>
            </a:r>
            <a:r>
              <a:rPr lang="en-US" kern="0" baseline="30000">
                <a:latin typeface="TUM Neue Helvetica 55 Regular"/>
              </a:rPr>
              <a:t>[2][3]</a:t>
            </a:r>
          </a:p>
          <a:p>
            <a:pPr defTabSz="914400"/>
            <a:endParaRPr lang="en-US" kern="0">
              <a:latin typeface="ＭＳ Ｐゴシック"/>
            </a:endParaRPr>
          </a:p>
          <a:p>
            <a:pPr defTabSz="914400"/>
            <a:endParaRPr lang="en-US" kern="0">
              <a:latin typeface="TUM Neue Helvetica 55 Regular"/>
            </a:endParaRPr>
          </a:p>
        </p:txBody>
      </p:sp>
      <p:sp>
        <p:nvSpPr>
          <p:cNvPr id="17" name="CasellaDiTesto 9">
            <a:extLst>
              <a:ext uri="{FF2B5EF4-FFF2-40B4-BE49-F238E27FC236}">
                <a16:creationId xmlns:a16="http://schemas.microsoft.com/office/drawing/2014/main" id="{A5D01223-D75D-4CC0-9178-6ED5A84C42D0}"/>
              </a:ext>
            </a:extLst>
          </p:cNvPr>
          <p:cNvSpPr txBox="1"/>
          <p:nvPr/>
        </p:nvSpPr>
        <p:spPr>
          <a:xfrm>
            <a:off x="864770" y="5356277"/>
            <a:ext cx="820218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b="1">
                <a:solidFill>
                  <a:srgbClr val="000000"/>
                </a:solidFill>
              </a:rPr>
              <a:t>[2] The </a:t>
            </a:r>
            <a:r>
              <a:rPr lang="it-IT" sz="1200" b="1" err="1">
                <a:solidFill>
                  <a:srgbClr val="000000"/>
                </a:solidFill>
              </a:rPr>
              <a:t>Importance</a:t>
            </a:r>
            <a:r>
              <a:rPr lang="it-IT" sz="1200" b="1">
                <a:solidFill>
                  <a:srgbClr val="000000"/>
                </a:solidFill>
              </a:rPr>
              <a:t> of Skip Connections in </a:t>
            </a:r>
            <a:r>
              <a:rPr lang="it-IT" sz="1200" b="1" err="1">
                <a:solidFill>
                  <a:srgbClr val="000000"/>
                </a:solidFill>
              </a:rPr>
              <a:t>Biomedical</a:t>
            </a:r>
            <a:r>
              <a:rPr lang="it-IT" sz="1200" b="1">
                <a:solidFill>
                  <a:srgbClr val="000000"/>
                </a:solidFill>
              </a:rPr>
              <a:t> Image </a:t>
            </a:r>
            <a:r>
              <a:rPr lang="it-IT" sz="1200" b="1" err="1">
                <a:solidFill>
                  <a:srgbClr val="000000"/>
                </a:solidFill>
              </a:rPr>
              <a:t>Segmentation</a:t>
            </a:r>
            <a:r>
              <a:rPr lang="it-IT" sz="1200" b="1">
                <a:solidFill>
                  <a:srgbClr val="000000"/>
                </a:solidFill>
              </a:rPr>
              <a:t>.</a:t>
            </a:r>
            <a:r>
              <a:rPr lang="it-IT" sz="1200">
                <a:solidFill>
                  <a:srgbClr val="000000"/>
                </a:solidFill>
              </a:rPr>
              <a:t> </a:t>
            </a:r>
            <a:r>
              <a:rPr lang="it-IT" sz="1200" err="1">
                <a:solidFill>
                  <a:srgbClr val="000000"/>
                </a:solidFill>
              </a:rPr>
              <a:t>Drozdzal</a:t>
            </a:r>
            <a:r>
              <a:rPr lang="it-IT" sz="1200">
                <a:solidFill>
                  <a:srgbClr val="000000"/>
                </a:solidFill>
              </a:rPr>
              <a:t> M. </a:t>
            </a:r>
            <a:r>
              <a:rPr lang="it-IT" sz="1200" err="1">
                <a:solidFill>
                  <a:srgbClr val="000000"/>
                </a:solidFill>
              </a:rPr>
              <a:t>Vorontsov</a:t>
            </a:r>
            <a:r>
              <a:rPr lang="it-IT" sz="1200">
                <a:solidFill>
                  <a:srgbClr val="000000"/>
                </a:solidFill>
              </a:rPr>
              <a:t> E. </a:t>
            </a:r>
            <a:r>
              <a:rPr lang="it-IT" sz="1200" err="1">
                <a:solidFill>
                  <a:srgbClr val="000000"/>
                </a:solidFill>
              </a:rPr>
              <a:t>Chartrand</a:t>
            </a:r>
            <a:r>
              <a:rPr lang="it-IT" sz="1200">
                <a:solidFill>
                  <a:srgbClr val="000000"/>
                </a:solidFill>
              </a:rPr>
              <a:t> G. </a:t>
            </a:r>
            <a:r>
              <a:rPr lang="it-IT" sz="1200" err="1">
                <a:solidFill>
                  <a:srgbClr val="000000"/>
                </a:solidFill>
              </a:rPr>
              <a:t>Kadoury</a:t>
            </a:r>
            <a:r>
              <a:rPr lang="it-IT" sz="1200">
                <a:solidFill>
                  <a:srgbClr val="000000"/>
                </a:solidFill>
              </a:rPr>
              <a:t> S. </a:t>
            </a:r>
            <a:r>
              <a:rPr lang="it-IT" sz="1200" err="1">
                <a:solidFill>
                  <a:srgbClr val="000000"/>
                </a:solidFill>
              </a:rPr>
              <a:t>Pal</a:t>
            </a:r>
            <a:r>
              <a:rPr lang="it-IT" sz="1200">
                <a:solidFill>
                  <a:srgbClr val="000000"/>
                </a:solidFill>
              </a:rPr>
              <a:t> C.</a:t>
            </a:r>
            <a:r>
              <a:rPr lang="it-IT" sz="1200" b="1">
                <a:solidFill>
                  <a:srgbClr val="000000"/>
                </a:solidFill>
              </a:rPr>
              <a:t> </a:t>
            </a:r>
            <a:r>
              <a:rPr lang="it-IT" sz="1200">
                <a:solidFill>
                  <a:srgbClr val="000000"/>
                </a:solidFill>
              </a:rPr>
              <a:t>2016</a:t>
            </a:r>
            <a:endParaRPr lang="en-US"/>
          </a:p>
          <a:p>
            <a:r>
              <a:rPr lang="it-IT" sz="1200" b="1">
                <a:solidFill>
                  <a:srgbClr val="000000"/>
                </a:solidFill>
              </a:rPr>
              <a:t>[3] V-Net: </a:t>
            </a:r>
            <a:r>
              <a:rPr lang="it-IT" sz="1200" b="1" err="1">
                <a:solidFill>
                  <a:srgbClr val="000000"/>
                </a:solidFill>
              </a:rPr>
              <a:t>Fully</a:t>
            </a:r>
            <a:r>
              <a:rPr lang="it-IT" sz="1200" b="1">
                <a:solidFill>
                  <a:srgbClr val="000000"/>
                </a:solidFill>
              </a:rPr>
              <a:t> </a:t>
            </a:r>
            <a:r>
              <a:rPr lang="it-IT" sz="1200" b="1" err="1">
                <a:solidFill>
                  <a:srgbClr val="000000"/>
                </a:solidFill>
              </a:rPr>
              <a:t>Convolutional</a:t>
            </a:r>
            <a:r>
              <a:rPr lang="it-IT" sz="1200" b="1">
                <a:solidFill>
                  <a:srgbClr val="000000"/>
                </a:solidFill>
              </a:rPr>
              <a:t> </a:t>
            </a:r>
            <a:r>
              <a:rPr lang="it-IT" sz="1200" b="1" err="1">
                <a:solidFill>
                  <a:srgbClr val="000000"/>
                </a:solidFill>
              </a:rPr>
              <a:t>Neural</a:t>
            </a:r>
            <a:r>
              <a:rPr lang="it-IT" sz="1200" b="1">
                <a:solidFill>
                  <a:srgbClr val="000000"/>
                </a:solidFill>
              </a:rPr>
              <a:t> Networks for </a:t>
            </a:r>
            <a:r>
              <a:rPr lang="it-IT" sz="1200" b="1" err="1">
                <a:solidFill>
                  <a:srgbClr val="000000"/>
                </a:solidFill>
              </a:rPr>
              <a:t>Volumetric</a:t>
            </a:r>
            <a:r>
              <a:rPr lang="it-IT" sz="1200" b="1">
                <a:solidFill>
                  <a:srgbClr val="000000"/>
                </a:solidFill>
              </a:rPr>
              <a:t> </a:t>
            </a:r>
            <a:r>
              <a:rPr lang="it-IT" sz="1200" b="1" err="1">
                <a:solidFill>
                  <a:srgbClr val="000000"/>
                </a:solidFill>
              </a:rPr>
              <a:t>Medical</a:t>
            </a:r>
            <a:r>
              <a:rPr lang="it-IT" sz="1200" b="1">
                <a:solidFill>
                  <a:srgbClr val="000000"/>
                </a:solidFill>
              </a:rPr>
              <a:t> Image </a:t>
            </a:r>
            <a:r>
              <a:rPr lang="it-IT" sz="1200" b="1" err="1"/>
              <a:t>Segmentation</a:t>
            </a:r>
            <a:r>
              <a:rPr lang="it-IT" sz="1200" b="1"/>
              <a:t>.</a:t>
            </a:r>
            <a:r>
              <a:rPr lang="it-IT" sz="1000">
                <a:solidFill>
                  <a:srgbClr val="333333"/>
                </a:solidFill>
                <a:ea typeface="ＭＳ Ｐゴシック" charset="0"/>
              </a:rPr>
              <a:t> </a:t>
            </a:r>
            <a:r>
              <a:rPr lang="it-IT" sz="1200">
                <a:solidFill>
                  <a:srgbClr val="000000"/>
                </a:solidFill>
                <a:ea typeface="ＭＳ Ｐゴシック" charset="0"/>
              </a:rPr>
              <a:t>Milletari F. </a:t>
            </a:r>
            <a:r>
              <a:rPr lang="it-IT" sz="1200" err="1">
                <a:solidFill>
                  <a:srgbClr val="000000"/>
                </a:solidFill>
                <a:ea typeface="ＭＳ Ｐゴシック" charset="0"/>
              </a:rPr>
              <a:t>Navab</a:t>
            </a:r>
            <a:r>
              <a:rPr lang="it-IT" sz="1200">
                <a:solidFill>
                  <a:srgbClr val="000000"/>
                </a:solidFill>
                <a:ea typeface="ＭＳ Ｐゴシック" charset="0"/>
              </a:rPr>
              <a:t> N. </a:t>
            </a:r>
            <a:r>
              <a:rPr lang="it-IT" sz="1200" err="1"/>
              <a:t>Ahmadi</a:t>
            </a:r>
            <a:r>
              <a:rPr lang="it-IT" sz="1200"/>
              <a:t> S. 2016</a:t>
            </a:r>
            <a:endParaRPr lang="en-US" sz="1200"/>
          </a:p>
        </p:txBody>
      </p:sp>
      <p:pic>
        <p:nvPicPr>
          <p:cNvPr id="7" name="Picture 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A6BDCB5-616F-440D-BFA5-82E0E2A88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921" y="3826141"/>
            <a:ext cx="4717959" cy="13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18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6BDB-5C9C-4DFD-B70C-12B15D258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VAE – MNIST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5E20A-9493-480D-9E74-FE77EBC18D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December 17,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F7911-C511-4340-88FB-682F298CC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6BF02-BD50-4DBA-8955-EA4723EDE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33B5D0-C7F6-4B6F-80DF-847341EE4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926" y="879894"/>
            <a:ext cx="8022297" cy="849702"/>
          </a:xfrm>
        </p:spPr>
        <p:txBody>
          <a:bodyPr/>
          <a:lstStyle/>
          <a:p>
            <a:r>
              <a:rPr lang="en-US"/>
              <a:t>Simple VAE</a:t>
            </a:r>
          </a:p>
          <a:p>
            <a:r>
              <a:rPr lang="en-US"/>
              <a:t>After 30 epochs</a:t>
            </a:r>
          </a:p>
        </p:txBody>
      </p:sp>
      <p:pic>
        <p:nvPicPr>
          <p:cNvPr id="9" name="Picture 9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9691E2C8-02B5-45F1-8EC7-ABB285495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0" y="4791407"/>
            <a:ext cx="963415" cy="9265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A141199-87F5-45D5-9CEB-2A91C7F24371}"/>
              </a:ext>
            </a:extLst>
          </p:cNvPr>
          <p:cNvSpPr txBox="1"/>
          <p:nvPr/>
        </p:nvSpPr>
        <p:spPr>
          <a:xfrm>
            <a:off x="5541200" y="2703189"/>
            <a:ext cx="334044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Z_DIMS=20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03A295-FF54-42D2-8632-C795628D5C9B}"/>
              </a:ext>
            </a:extLst>
          </p:cNvPr>
          <p:cNvSpPr txBox="1"/>
          <p:nvPr/>
        </p:nvSpPr>
        <p:spPr>
          <a:xfrm>
            <a:off x="1489996" y="2704703"/>
            <a:ext cx="334044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Z_DIMS=2</a:t>
            </a: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5CE318F7-ABC3-4CB8-BEDF-1AB966BCC94C}"/>
              </a:ext>
            </a:extLst>
          </p:cNvPr>
          <p:cNvSpPr/>
          <p:nvPr/>
        </p:nvSpPr>
        <p:spPr>
          <a:xfrm rot="16140000">
            <a:off x="1138808" y="5059107"/>
            <a:ext cx="484632" cy="371190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0FBFD1AB-27A1-4CCF-9991-B896F204B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884" y="2989603"/>
            <a:ext cx="2743200" cy="581439"/>
          </a:xfrm>
          <a:prstGeom prst="rect">
            <a:avLst/>
          </a:prstGeom>
        </p:spPr>
      </p:pic>
      <p:pic>
        <p:nvPicPr>
          <p:cNvPr id="13" name="Picture 15" descr="A close up of a keyboard&#10;&#10;Description generated with very high confidence">
            <a:extLst>
              <a:ext uri="{FF2B5EF4-FFF2-40B4-BE49-F238E27FC236}">
                <a16:creationId xmlns:a16="http://schemas.microsoft.com/office/drawing/2014/main" id="{A5F9BCC6-CC9F-45EC-BF17-075022FF1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005" y="3777431"/>
            <a:ext cx="2767472" cy="2732138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EDEDB915-C5CF-4847-A58E-61E528B31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884" y="3322635"/>
            <a:ext cx="2743200" cy="581439"/>
          </a:xfrm>
          <a:prstGeom prst="rect">
            <a:avLst/>
          </a:prstGeom>
        </p:spPr>
      </p:pic>
      <p:pic>
        <p:nvPicPr>
          <p:cNvPr id="19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CAC3D319-2C88-425A-9436-AA312AB3C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529" y="2990797"/>
            <a:ext cx="2743200" cy="581439"/>
          </a:xfrm>
          <a:prstGeom prst="rect">
            <a:avLst/>
          </a:prstGeom>
        </p:spPr>
      </p:pic>
      <p:pic>
        <p:nvPicPr>
          <p:cNvPr id="21" name="Picture 21" descr="A close up of a logo&#10;&#10;Description generated with high confidence">
            <a:extLst>
              <a:ext uri="{FF2B5EF4-FFF2-40B4-BE49-F238E27FC236}">
                <a16:creationId xmlns:a16="http://schemas.microsoft.com/office/drawing/2014/main" id="{FF490DA7-1D15-4E65-9C18-7247B99C0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9529" y="3322635"/>
            <a:ext cx="2743200" cy="581439"/>
          </a:xfrm>
          <a:prstGeom prst="rect">
            <a:avLst/>
          </a:prstGeom>
        </p:spPr>
      </p:pic>
      <p:pic>
        <p:nvPicPr>
          <p:cNvPr id="23" name="Picture 23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275184DE-94C6-4F74-8ADF-0AF76319A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360" y="3826592"/>
            <a:ext cx="2841214" cy="2781299"/>
          </a:xfrm>
          <a:prstGeom prst="rect">
            <a:avLst/>
          </a:prstGeom>
        </p:spPr>
      </p:pic>
      <p:pic>
        <p:nvPicPr>
          <p:cNvPr id="25" name="Picture 2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992E27B-65D8-4CBF-9A66-098FB639CB8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83" t="5240" r="-288" b="3493"/>
          <a:stretch/>
        </p:blipFill>
        <p:spPr>
          <a:xfrm>
            <a:off x="3165391" y="51621"/>
            <a:ext cx="5903354" cy="265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05932"/>
      </p:ext>
    </p:extLst>
  </p:cSld>
  <p:clrMapOvr>
    <a:masterClrMapping/>
  </p:clrMapOvr>
</p:sld>
</file>

<file path=ppt/theme/theme1.xml><?xml version="1.0" encoding="utf-8"?>
<a:theme xmlns:a="http://schemas.openxmlformats.org/drawingml/2006/main" name="camp-tum-jhu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UM Neue Helvetica 55 Regular"/>
        <a:ea typeface=""/>
        <a:cs typeface=""/>
      </a:majorFont>
      <a:minorFont>
        <a:latin typeface="TUM Neue Helvetica 55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-04-21_2_TUM_JHU_template.potx" id="{A844F364-FC86-4F6B-B063-4CB3193CFD33}" vid="{02C20712-33D1-4C90-BE68-BFEAC6B84A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camp-tum-jhu</Template>
  <Application>Microsoft Office PowerPoint</Application>
  <PresentationFormat>On-screen Show (4:3)</PresentationFormat>
  <Slides>33</Slides>
  <Notes>4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camp-tum-jhu</vt:lpstr>
      <vt:lpstr>Generative Modelling and Feature Interpretation using VAEs and GANs</vt:lpstr>
      <vt:lpstr>Motivation</vt:lpstr>
      <vt:lpstr>Motivation</vt:lpstr>
      <vt:lpstr>Datasets</vt:lpstr>
      <vt:lpstr>Toy Datasets</vt:lpstr>
      <vt:lpstr>Variational Autoencoders (VAEs)</vt:lpstr>
      <vt:lpstr>VAE[1]</vt:lpstr>
      <vt:lpstr>VAE - Loss</vt:lpstr>
      <vt:lpstr>VAE – MNIST</vt:lpstr>
      <vt:lpstr>VAE – 3D-MNIST 16x16x16</vt:lpstr>
      <vt:lpstr>VAE – Vertebrae 16x16x16</vt:lpstr>
      <vt:lpstr>VAE – Vertebrae 32x32x32</vt:lpstr>
      <vt:lpstr>VAE – Vert32 cont.</vt:lpstr>
      <vt:lpstr>Conclusions</vt:lpstr>
      <vt:lpstr>Generative Adversarial Networks (GANs)</vt:lpstr>
      <vt:lpstr>NOT THESE GANs</vt:lpstr>
      <vt:lpstr>But THESE GANs[6]</vt:lpstr>
      <vt:lpstr>DC GAN</vt:lpstr>
      <vt:lpstr>3D-GAN</vt:lpstr>
      <vt:lpstr>Vanilla GANs (Results)</vt:lpstr>
      <vt:lpstr>Pitfalls of Vanilla GAN</vt:lpstr>
      <vt:lpstr>Wasserstein GAN[5]</vt:lpstr>
      <vt:lpstr>WGAN Results</vt:lpstr>
      <vt:lpstr>WGAN Results</vt:lpstr>
      <vt:lpstr>WGAN Results</vt:lpstr>
      <vt:lpstr>Latent Space Interpolation</vt:lpstr>
      <vt:lpstr>Conclusion</vt:lpstr>
      <vt:lpstr>Next Steps</vt:lpstr>
      <vt:lpstr>Next Steps</vt:lpstr>
      <vt:lpstr>Progressively Growing GANs</vt:lpstr>
      <vt:lpstr>One last thing</vt:lpstr>
      <vt:lpstr>Thank you! </vt:lpstr>
      <vt:lpstr>VAE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modelling and feature interpretation using VAEs and GANs</dc:title>
  <dc:creator>ga27los</dc:creator>
  <cp:revision>1</cp:revision>
  <dcterms:created xsi:type="dcterms:W3CDTF">2018-12-12T14:25:43Z</dcterms:created>
  <dcterms:modified xsi:type="dcterms:W3CDTF">2018-12-17T12:38:24Z</dcterms:modified>
</cp:coreProperties>
</file>